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4"/>
    <p:sldMasterId id="2147483660" r:id="rId5"/>
  </p:sldMasterIdLst>
  <p:notesMasterIdLst>
    <p:notesMasterId r:id="rId16"/>
  </p:notesMasterIdLst>
  <p:sldIdLst>
    <p:sldId id="256" r:id="rId6"/>
    <p:sldId id="277" r:id="rId7"/>
    <p:sldId id="276" r:id="rId8"/>
    <p:sldId id="278" r:id="rId9"/>
    <p:sldId id="279" r:id="rId10"/>
    <p:sldId id="280" r:id="rId11"/>
    <p:sldId id="281" r:id="rId12"/>
    <p:sldId id="282" r:id="rId13"/>
    <p:sldId id="283" r:id="rId14"/>
    <p:sldId id="284" r:id="rId15"/>
  </p:sldIdLst>
  <p:sldSz cx="9144000" cy="5143500" type="screen16x9"/>
  <p:notesSz cx="6858000" cy="9144000"/>
  <p:embeddedFontLst>
    <p:embeddedFont>
      <p:font typeface="Comic Neue" panose="020B0604020202020204" charset="0"/>
      <p:regular r:id="rId17"/>
      <p:bold r:id="rId18"/>
      <p:italic r:id="rId19"/>
      <p:boldItalic r:id="rId20"/>
    </p:embeddedFont>
    <p:embeddedFont>
      <p:font typeface="Fredoka One" panose="02000000000000000000" pitchFamily="2"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F11D3F-5F12-4BA0-A38F-D7C03488408A}" v="83" dt="2026-06-24T13:11:53.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38" autoAdjust="0"/>
  </p:normalViewPr>
  <p:slideViewPr>
    <p:cSldViewPr snapToGrid="0">
      <p:cViewPr varScale="1">
        <p:scale>
          <a:sx n="80" d="100"/>
          <a:sy n="80" d="100"/>
        </p:scale>
        <p:origin x="152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i Cunningham" userId="d655ace8-ee12-4979-8db1-e11294b53c94" providerId="ADAL" clId="{77A5889A-457D-4E49-85B3-7E3DFC5247B6}"/>
    <pc:docChg chg="modSld">
      <pc:chgData name="Kerri Cunningham" userId="d655ace8-ee12-4979-8db1-e11294b53c94" providerId="ADAL" clId="{77A5889A-457D-4E49-85B3-7E3DFC5247B6}" dt="2026-05-28T11:29:31.188" v="14"/>
      <pc:docMkLst>
        <pc:docMk/>
      </pc:docMkLst>
    </pc:docChg>
  </pc:docChgLst>
  <pc:docChgLst>
    <pc:chgData name="Kerri Cunningham" userId="d655ace8-ee12-4979-8db1-e11294b53c94" providerId="ADAL" clId="{9A3B6E74-94D3-4B69-95B1-70B7E8D8EBBA}"/>
    <pc:docChg chg="custSel addSld delSld modSld">
      <pc:chgData name="Kerri Cunningham" userId="d655ace8-ee12-4979-8db1-e11294b53c94" providerId="ADAL" clId="{9A3B6E74-94D3-4B69-95B1-70B7E8D8EBBA}" dt="2026-05-28T21:16:23.198" v="25" actId="20577"/>
      <pc:docMkLst>
        <pc:docMk/>
      </pc:docMkLst>
    </pc:docChg>
  </pc:docChgLst>
  <pc:docChgLst>
    <pc:chgData name="Megan Botes" userId="70568131-745a-489b-b4fe-9e78c579dd6d" providerId="ADAL" clId="{E3DEF142-CC7A-44CA-B5B4-48BABF1A3E75}"/>
    <pc:docChg chg="undo custSel addSld delSld modSld">
      <pc:chgData name="Megan Botes" userId="70568131-745a-489b-b4fe-9e78c579dd6d" providerId="ADAL" clId="{E3DEF142-CC7A-44CA-B5B4-48BABF1A3E75}" dt="2026-06-24T13:11:56.972" v="405" actId="47"/>
      <pc:docMkLst>
        <pc:docMk/>
      </pc:docMkLst>
      <pc:sldChg chg="modSp add del setBg">
        <pc:chgData name="Megan Botes" userId="70568131-745a-489b-b4fe-9e78c579dd6d" providerId="ADAL" clId="{E3DEF142-CC7A-44CA-B5B4-48BABF1A3E75}" dt="2026-06-24T13:11:43.308" v="404"/>
        <pc:sldMkLst>
          <pc:docMk/>
          <pc:sldMk cId="0" sldId="256"/>
        </pc:sldMkLst>
        <pc:spChg chg="mod">
          <ac:chgData name="Megan Botes" userId="70568131-745a-489b-b4fe-9e78c579dd6d" providerId="ADAL" clId="{E3DEF142-CC7A-44CA-B5B4-48BABF1A3E75}" dt="2026-06-24T13:11:43.308" v="404"/>
          <ac:spMkLst>
            <pc:docMk/>
            <pc:sldMk cId="0" sldId="256"/>
            <ac:spMk id="56" creationId="{00000000-0000-0000-0000-000000000000}"/>
          </ac:spMkLst>
        </pc:spChg>
      </pc:sldChg>
      <pc:sldChg chg="del">
        <pc:chgData name="Megan Botes" userId="70568131-745a-489b-b4fe-9e78c579dd6d" providerId="ADAL" clId="{E3DEF142-CC7A-44CA-B5B4-48BABF1A3E75}" dt="2026-06-24T11:32:24.406" v="331" actId="47"/>
        <pc:sldMkLst>
          <pc:docMk/>
          <pc:sldMk cId="0" sldId="257"/>
        </pc:sldMkLst>
      </pc:sldChg>
      <pc:sldChg chg="modSp del mod">
        <pc:chgData name="Megan Botes" userId="70568131-745a-489b-b4fe-9e78c579dd6d" providerId="ADAL" clId="{E3DEF142-CC7A-44CA-B5B4-48BABF1A3E75}" dt="2026-06-24T11:01:13.343" v="71" actId="47"/>
        <pc:sldMkLst>
          <pc:docMk/>
          <pc:sldMk cId="0" sldId="258"/>
        </pc:sldMkLst>
      </pc:sldChg>
      <pc:sldChg chg="del">
        <pc:chgData name="Megan Botes" userId="70568131-745a-489b-b4fe-9e78c579dd6d" providerId="ADAL" clId="{E3DEF142-CC7A-44CA-B5B4-48BABF1A3E75}" dt="2026-06-24T11:01:13.343" v="71" actId="47"/>
        <pc:sldMkLst>
          <pc:docMk/>
          <pc:sldMk cId="0" sldId="259"/>
        </pc:sldMkLst>
      </pc:sldChg>
      <pc:sldChg chg="del">
        <pc:chgData name="Megan Botes" userId="70568131-745a-489b-b4fe-9e78c579dd6d" providerId="ADAL" clId="{E3DEF142-CC7A-44CA-B5B4-48BABF1A3E75}" dt="2026-06-24T11:01:13.343" v="71" actId="47"/>
        <pc:sldMkLst>
          <pc:docMk/>
          <pc:sldMk cId="0" sldId="260"/>
        </pc:sldMkLst>
      </pc:sldChg>
      <pc:sldChg chg="del">
        <pc:chgData name="Megan Botes" userId="70568131-745a-489b-b4fe-9e78c579dd6d" providerId="ADAL" clId="{E3DEF142-CC7A-44CA-B5B4-48BABF1A3E75}" dt="2026-06-24T11:32:24.406" v="331" actId="47"/>
        <pc:sldMkLst>
          <pc:docMk/>
          <pc:sldMk cId="0" sldId="261"/>
        </pc:sldMkLst>
      </pc:sldChg>
      <pc:sldChg chg="del">
        <pc:chgData name="Megan Botes" userId="70568131-745a-489b-b4fe-9e78c579dd6d" providerId="ADAL" clId="{E3DEF142-CC7A-44CA-B5B4-48BABF1A3E75}" dt="2026-06-24T11:32:24.406" v="331" actId="47"/>
        <pc:sldMkLst>
          <pc:docMk/>
          <pc:sldMk cId="0" sldId="262"/>
        </pc:sldMkLst>
      </pc:sldChg>
      <pc:sldChg chg="del">
        <pc:chgData name="Megan Botes" userId="70568131-745a-489b-b4fe-9e78c579dd6d" providerId="ADAL" clId="{E3DEF142-CC7A-44CA-B5B4-48BABF1A3E75}" dt="2026-06-24T11:32:24.406" v="331" actId="47"/>
        <pc:sldMkLst>
          <pc:docMk/>
          <pc:sldMk cId="0" sldId="263"/>
        </pc:sldMkLst>
      </pc:sldChg>
      <pc:sldChg chg="del">
        <pc:chgData name="Megan Botes" userId="70568131-745a-489b-b4fe-9e78c579dd6d" providerId="ADAL" clId="{E3DEF142-CC7A-44CA-B5B4-48BABF1A3E75}" dt="2026-06-24T11:32:24.406" v="331" actId="47"/>
        <pc:sldMkLst>
          <pc:docMk/>
          <pc:sldMk cId="0" sldId="264"/>
        </pc:sldMkLst>
      </pc:sldChg>
      <pc:sldChg chg="del">
        <pc:chgData name="Megan Botes" userId="70568131-745a-489b-b4fe-9e78c579dd6d" providerId="ADAL" clId="{E3DEF142-CC7A-44CA-B5B4-48BABF1A3E75}" dt="2026-06-24T11:32:24.406" v="331" actId="47"/>
        <pc:sldMkLst>
          <pc:docMk/>
          <pc:sldMk cId="0" sldId="265"/>
        </pc:sldMkLst>
      </pc:sldChg>
      <pc:sldChg chg="del">
        <pc:chgData name="Megan Botes" userId="70568131-745a-489b-b4fe-9e78c579dd6d" providerId="ADAL" clId="{E3DEF142-CC7A-44CA-B5B4-48BABF1A3E75}" dt="2026-06-24T11:32:24.406" v="331" actId="47"/>
        <pc:sldMkLst>
          <pc:docMk/>
          <pc:sldMk cId="0" sldId="271"/>
        </pc:sldMkLst>
      </pc:sldChg>
      <pc:sldChg chg="del">
        <pc:chgData name="Megan Botes" userId="70568131-745a-489b-b4fe-9e78c579dd6d" providerId="ADAL" clId="{E3DEF142-CC7A-44CA-B5B4-48BABF1A3E75}" dt="2026-06-24T11:32:24.406" v="331" actId="47"/>
        <pc:sldMkLst>
          <pc:docMk/>
          <pc:sldMk cId="0" sldId="272"/>
        </pc:sldMkLst>
      </pc:sldChg>
      <pc:sldChg chg="del">
        <pc:chgData name="Megan Botes" userId="70568131-745a-489b-b4fe-9e78c579dd6d" providerId="ADAL" clId="{E3DEF142-CC7A-44CA-B5B4-48BABF1A3E75}" dt="2026-06-24T11:32:24.406" v="331" actId="47"/>
        <pc:sldMkLst>
          <pc:docMk/>
          <pc:sldMk cId="0" sldId="273"/>
        </pc:sldMkLst>
      </pc:sldChg>
      <pc:sldChg chg="del">
        <pc:chgData name="Megan Botes" userId="70568131-745a-489b-b4fe-9e78c579dd6d" providerId="ADAL" clId="{E3DEF142-CC7A-44CA-B5B4-48BABF1A3E75}" dt="2026-06-24T11:32:24.406" v="331" actId="47"/>
        <pc:sldMkLst>
          <pc:docMk/>
          <pc:sldMk cId="3489337630" sldId="274"/>
        </pc:sldMkLst>
      </pc:sldChg>
      <pc:sldChg chg="modSp add del mod setBg modNotesTx">
        <pc:chgData name="Megan Botes" userId="70568131-745a-489b-b4fe-9e78c579dd6d" providerId="ADAL" clId="{E3DEF142-CC7A-44CA-B5B4-48BABF1A3E75}" dt="2026-06-24T13:11:56.972" v="405" actId="47"/>
        <pc:sldMkLst>
          <pc:docMk/>
          <pc:sldMk cId="0" sldId="275"/>
        </pc:sldMkLst>
        <pc:spChg chg="mod">
          <ac:chgData name="Megan Botes" userId="70568131-745a-489b-b4fe-9e78c579dd6d" providerId="ADAL" clId="{E3DEF142-CC7A-44CA-B5B4-48BABF1A3E75}" dt="2026-06-24T10:56:42.525" v="38" actId="207"/>
          <ac:spMkLst>
            <pc:docMk/>
            <pc:sldMk cId="0" sldId="275"/>
            <ac:spMk id="55" creationId="{00000000-0000-0000-0000-000000000000}"/>
          </ac:spMkLst>
        </pc:spChg>
        <pc:spChg chg="mod">
          <ac:chgData name="Megan Botes" userId="70568131-745a-489b-b4fe-9e78c579dd6d" providerId="ADAL" clId="{E3DEF142-CC7A-44CA-B5B4-48BABF1A3E75}" dt="2026-06-24T10:52:52.769" v="6" actId="20577"/>
          <ac:spMkLst>
            <pc:docMk/>
            <pc:sldMk cId="0" sldId="275"/>
            <ac:spMk id="56" creationId="{00000000-0000-0000-0000-000000000000}"/>
          </ac:spMkLst>
        </pc:spChg>
      </pc:sldChg>
      <pc:sldChg chg="modSp add mod modNotesTx">
        <pc:chgData name="Megan Botes" userId="70568131-745a-489b-b4fe-9e78c579dd6d" providerId="ADAL" clId="{E3DEF142-CC7A-44CA-B5B4-48BABF1A3E75}" dt="2026-06-24T11:34:47.816" v="360"/>
        <pc:sldMkLst>
          <pc:docMk/>
          <pc:sldMk cId="0" sldId="276"/>
        </pc:sldMkLst>
        <pc:spChg chg="mod">
          <ac:chgData name="Megan Botes" userId="70568131-745a-489b-b4fe-9e78c579dd6d" providerId="ADAL" clId="{E3DEF142-CC7A-44CA-B5B4-48BABF1A3E75}" dt="2026-06-24T10:53:50.384" v="24" actId="27636"/>
          <ac:spMkLst>
            <pc:docMk/>
            <pc:sldMk cId="0" sldId="276"/>
            <ac:spMk id="63" creationId="{00000000-0000-0000-0000-000000000000}"/>
          </ac:spMkLst>
        </pc:spChg>
      </pc:sldChg>
      <pc:sldChg chg="addSp modSp new mod setBg modNotes modNotesTx">
        <pc:chgData name="Megan Botes" userId="70568131-745a-489b-b4fe-9e78c579dd6d" providerId="ADAL" clId="{E3DEF142-CC7A-44CA-B5B4-48BABF1A3E75}" dt="2026-06-24T11:34:28.373" v="359"/>
        <pc:sldMkLst>
          <pc:docMk/>
          <pc:sldMk cId="2127469328" sldId="277"/>
        </pc:sldMkLst>
        <pc:spChg chg="mod">
          <ac:chgData name="Megan Botes" userId="70568131-745a-489b-b4fe-9e78c579dd6d" providerId="ADAL" clId="{E3DEF142-CC7A-44CA-B5B4-48BABF1A3E75}" dt="2026-06-24T10:56:46.573" v="39" actId="207"/>
          <ac:spMkLst>
            <pc:docMk/>
            <pc:sldMk cId="2127469328" sldId="277"/>
            <ac:spMk id="2" creationId="{54514DCA-6E6A-4133-0AD7-C274B986DE47}"/>
          </ac:spMkLst>
        </pc:spChg>
        <pc:spChg chg="mod ord">
          <ac:chgData name="Megan Botes" userId="70568131-745a-489b-b4fe-9e78c579dd6d" providerId="ADAL" clId="{E3DEF142-CC7A-44CA-B5B4-48BABF1A3E75}" dt="2026-06-24T10:56:50.986" v="40" actId="207"/>
          <ac:spMkLst>
            <pc:docMk/>
            <pc:sldMk cId="2127469328" sldId="277"/>
            <ac:spMk id="3" creationId="{A1628532-9C76-2C57-63AF-F1700A947B38}"/>
          </ac:spMkLst>
        </pc:spChg>
        <pc:spChg chg="add">
          <ac:chgData name="Megan Botes" userId="70568131-745a-489b-b4fe-9e78c579dd6d" providerId="ADAL" clId="{E3DEF142-CC7A-44CA-B5B4-48BABF1A3E75}" dt="2026-06-24T10:56:19.102" v="36" actId="26606"/>
          <ac:spMkLst>
            <pc:docMk/>
            <pc:sldMk cId="2127469328" sldId="277"/>
            <ac:spMk id="9" creationId="{327D73B4-9F5C-4A64-A179-51B9500CB8B5}"/>
          </ac:spMkLst>
        </pc:spChg>
        <pc:spChg chg="add">
          <ac:chgData name="Megan Botes" userId="70568131-745a-489b-b4fe-9e78c579dd6d" providerId="ADAL" clId="{E3DEF142-CC7A-44CA-B5B4-48BABF1A3E75}" dt="2026-06-24T10:56:19.102" v="36" actId="26606"/>
          <ac:spMkLst>
            <pc:docMk/>
            <pc:sldMk cId="2127469328" sldId="277"/>
            <ac:spMk id="11" creationId="{C1F06963-6374-4B48-844F-071A9BAAAE02}"/>
          </ac:spMkLst>
        </pc:spChg>
        <pc:spChg chg="add">
          <ac:chgData name="Megan Botes" userId="70568131-745a-489b-b4fe-9e78c579dd6d" providerId="ADAL" clId="{E3DEF142-CC7A-44CA-B5B4-48BABF1A3E75}" dt="2026-06-24T10:56:19.102" v="36" actId="26606"/>
          <ac:spMkLst>
            <pc:docMk/>
            <pc:sldMk cId="2127469328" sldId="277"/>
            <ac:spMk id="13" creationId="{6CB927A4-E432-4310-9CD5-E89FF5063179}"/>
          </ac:spMkLst>
        </pc:spChg>
        <pc:spChg chg="add">
          <ac:chgData name="Megan Botes" userId="70568131-745a-489b-b4fe-9e78c579dd6d" providerId="ADAL" clId="{E3DEF142-CC7A-44CA-B5B4-48BABF1A3E75}" dt="2026-06-24T10:56:19.102" v="36" actId="26606"/>
          <ac:spMkLst>
            <pc:docMk/>
            <pc:sldMk cId="2127469328" sldId="277"/>
            <ac:spMk id="15" creationId="{1453BF6C-B012-48B7-B4E8-6D7AC7C27D02}"/>
          </ac:spMkLst>
        </pc:spChg>
        <pc:spChg chg="add">
          <ac:chgData name="Megan Botes" userId="70568131-745a-489b-b4fe-9e78c579dd6d" providerId="ADAL" clId="{E3DEF142-CC7A-44CA-B5B4-48BABF1A3E75}" dt="2026-06-24T10:56:19.102" v="36" actId="26606"/>
          <ac:spMkLst>
            <pc:docMk/>
            <pc:sldMk cId="2127469328" sldId="277"/>
            <ac:spMk id="17" creationId="{E3020543-B24B-4EC4-8FFC-8DD88EEA91A8}"/>
          </ac:spMkLst>
        </pc:spChg>
        <pc:picChg chg="add mod">
          <ac:chgData name="Megan Botes" userId="70568131-745a-489b-b4fe-9e78c579dd6d" providerId="ADAL" clId="{E3DEF142-CC7A-44CA-B5B4-48BABF1A3E75}" dt="2026-06-24T10:56:19.102" v="36" actId="26606"/>
          <ac:picMkLst>
            <pc:docMk/>
            <pc:sldMk cId="2127469328" sldId="277"/>
            <ac:picMk id="4" creationId="{42DA058F-2683-A136-E2E9-619ACA07C77A}"/>
          </ac:picMkLst>
        </pc:picChg>
        <pc:picChg chg="add mod">
          <ac:chgData name="Megan Botes" userId="70568131-745a-489b-b4fe-9e78c579dd6d" providerId="ADAL" clId="{E3DEF142-CC7A-44CA-B5B4-48BABF1A3E75}" dt="2026-06-24T11:33:43.283" v="350"/>
          <ac:picMkLst>
            <pc:docMk/>
            <pc:sldMk cId="2127469328" sldId="277"/>
            <ac:picMk id="5" creationId="{49A0068C-CD9A-FFD7-DB51-A3975C69BC9B}"/>
          </ac:picMkLst>
        </pc:picChg>
        <pc:cxnChg chg="add">
          <ac:chgData name="Megan Botes" userId="70568131-745a-489b-b4fe-9e78c579dd6d" providerId="ADAL" clId="{E3DEF142-CC7A-44CA-B5B4-48BABF1A3E75}" dt="2026-06-24T10:56:19.102" v="36" actId="26606"/>
          <ac:cxnSpMkLst>
            <pc:docMk/>
            <pc:sldMk cId="2127469328" sldId="277"/>
            <ac:cxnSpMk id="19" creationId="{C49DA8F6-BCC1-4447-B54C-57856834B94B}"/>
          </ac:cxnSpMkLst>
        </pc:cxnChg>
      </pc:sldChg>
      <pc:sldChg chg="addSp delSp modSp new mod setBg modNotes modNotesTx">
        <pc:chgData name="Megan Botes" userId="70568131-745a-489b-b4fe-9e78c579dd6d" providerId="ADAL" clId="{E3DEF142-CC7A-44CA-B5B4-48BABF1A3E75}" dt="2026-06-24T11:35:03.246" v="362"/>
        <pc:sldMkLst>
          <pc:docMk/>
          <pc:sldMk cId="1876414466" sldId="278"/>
        </pc:sldMkLst>
        <pc:spChg chg="mod">
          <ac:chgData name="Megan Botes" userId="70568131-745a-489b-b4fe-9e78c579dd6d" providerId="ADAL" clId="{E3DEF142-CC7A-44CA-B5B4-48BABF1A3E75}" dt="2026-06-24T11:00:09.614" v="62" actId="207"/>
          <ac:spMkLst>
            <pc:docMk/>
            <pc:sldMk cId="1876414466" sldId="278"/>
            <ac:spMk id="2" creationId="{F4FF3155-56FD-A817-CC53-8158242AB1C4}"/>
          </ac:spMkLst>
        </pc:spChg>
        <pc:spChg chg="add del mod">
          <ac:chgData name="Megan Botes" userId="70568131-745a-489b-b4fe-9e78c579dd6d" providerId="ADAL" clId="{E3DEF142-CC7A-44CA-B5B4-48BABF1A3E75}" dt="2026-06-24T10:59:27.768" v="55" actId="26606"/>
          <ac:spMkLst>
            <pc:docMk/>
            <pc:sldMk cId="1876414466" sldId="278"/>
            <ac:spMk id="3" creationId="{C9E48D64-F860-F0C5-7953-112D0077A3D4}"/>
          </ac:spMkLst>
        </pc:spChg>
        <pc:spChg chg="add del">
          <ac:chgData name="Megan Botes" userId="70568131-745a-489b-b4fe-9e78c579dd6d" providerId="ADAL" clId="{E3DEF142-CC7A-44CA-B5B4-48BABF1A3E75}" dt="2026-06-24T10:59:27.744" v="54" actId="26606"/>
          <ac:spMkLst>
            <pc:docMk/>
            <pc:sldMk cId="1876414466" sldId="278"/>
            <ac:spMk id="9" creationId="{7517A47C-B2E5-4B79-8061-D74B1311AF6E}"/>
          </ac:spMkLst>
        </pc:spChg>
        <pc:spChg chg="add del">
          <ac:chgData name="Megan Botes" userId="70568131-745a-489b-b4fe-9e78c579dd6d" providerId="ADAL" clId="{E3DEF142-CC7A-44CA-B5B4-48BABF1A3E75}" dt="2026-06-24T10:59:27.744" v="54" actId="26606"/>
          <ac:spMkLst>
            <pc:docMk/>
            <pc:sldMk cId="1876414466" sldId="278"/>
            <ac:spMk id="11" creationId="{C505E780-2083-4CB5-A42A-5E0E2908ECC3}"/>
          </ac:spMkLst>
        </pc:spChg>
        <pc:spChg chg="add del">
          <ac:chgData name="Megan Botes" userId="70568131-745a-489b-b4fe-9e78c579dd6d" providerId="ADAL" clId="{E3DEF142-CC7A-44CA-B5B4-48BABF1A3E75}" dt="2026-06-24T10:59:27.744" v="54" actId="26606"/>
          <ac:spMkLst>
            <pc:docMk/>
            <pc:sldMk cId="1876414466" sldId="278"/>
            <ac:spMk id="13" creationId="{D2C0AE1C-0118-41AE-8A10-7CDCBF10E96F}"/>
          </ac:spMkLst>
        </pc:spChg>
        <pc:spChg chg="add del">
          <ac:chgData name="Megan Botes" userId="70568131-745a-489b-b4fe-9e78c579dd6d" providerId="ADAL" clId="{E3DEF142-CC7A-44CA-B5B4-48BABF1A3E75}" dt="2026-06-24T10:59:27.744" v="54" actId="26606"/>
          <ac:spMkLst>
            <pc:docMk/>
            <pc:sldMk cId="1876414466" sldId="278"/>
            <ac:spMk id="15" creationId="{463EEC44-1BA3-44ED-81FC-A644B04B2A44}"/>
          </ac:spMkLst>
        </pc:spChg>
        <pc:spChg chg="add">
          <ac:chgData name="Megan Botes" userId="70568131-745a-489b-b4fe-9e78c579dd6d" providerId="ADAL" clId="{E3DEF142-CC7A-44CA-B5B4-48BABF1A3E75}" dt="2026-06-24T10:59:27.768" v="55" actId="26606"/>
          <ac:spMkLst>
            <pc:docMk/>
            <pc:sldMk cId="1876414466" sldId="278"/>
            <ac:spMk id="17" creationId="{43F8A58B-5155-44CE-A5FF-7647B47D0A7A}"/>
          </ac:spMkLst>
        </pc:spChg>
        <pc:spChg chg="add del">
          <ac:chgData name="Megan Botes" userId="70568131-745a-489b-b4fe-9e78c579dd6d" providerId="ADAL" clId="{E3DEF142-CC7A-44CA-B5B4-48BABF1A3E75}" dt="2026-06-24T10:59:38.955" v="56" actId="26606"/>
          <ac:spMkLst>
            <pc:docMk/>
            <pc:sldMk cId="1876414466" sldId="278"/>
            <ac:spMk id="18" creationId="{BACC6370-2D7E-4714-9D71-7542949D7D5D}"/>
          </ac:spMkLst>
        </pc:spChg>
        <pc:spChg chg="add del">
          <ac:chgData name="Megan Botes" userId="70568131-745a-489b-b4fe-9e78c579dd6d" providerId="ADAL" clId="{E3DEF142-CC7A-44CA-B5B4-48BABF1A3E75}" dt="2026-06-24T10:59:38.955" v="56" actId="26606"/>
          <ac:spMkLst>
            <pc:docMk/>
            <pc:sldMk cId="1876414466" sldId="278"/>
            <ac:spMk id="19" creationId="{443F2ACA-E6D6-4028-82DD-F03C262D5DE6}"/>
          </ac:spMkLst>
        </pc:spChg>
        <pc:spChg chg="add del">
          <ac:chgData name="Megan Botes" userId="70568131-745a-489b-b4fe-9e78c579dd6d" providerId="ADAL" clId="{E3DEF142-CC7A-44CA-B5B4-48BABF1A3E75}" dt="2026-06-24T10:59:38.955" v="56" actId="26606"/>
          <ac:spMkLst>
            <pc:docMk/>
            <pc:sldMk cId="1876414466" sldId="278"/>
            <ac:spMk id="20" creationId="{256B2C21-A230-48C0-8DF1-C46611373C44}"/>
          </ac:spMkLst>
        </pc:spChg>
        <pc:spChg chg="add del">
          <ac:chgData name="Megan Botes" userId="70568131-745a-489b-b4fe-9e78c579dd6d" providerId="ADAL" clId="{E3DEF142-CC7A-44CA-B5B4-48BABF1A3E75}" dt="2026-06-24T10:59:38.955" v="56" actId="26606"/>
          <ac:spMkLst>
            <pc:docMk/>
            <pc:sldMk cId="1876414466" sldId="278"/>
            <ac:spMk id="21" creationId="{3847E18C-932D-4C95-AABA-FEC7C9499AD7}"/>
          </ac:spMkLst>
        </pc:spChg>
        <pc:spChg chg="add del">
          <ac:chgData name="Megan Botes" userId="70568131-745a-489b-b4fe-9e78c579dd6d" providerId="ADAL" clId="{E3DEF142-CC7A-44CA-B5B4-48BABF1A3E75}" dt="2026-06-24T10:59:38.955" v="56" actId="26606"/>
          <ac:spMkLst>
            <pc:docMk/>
            <pc:sldMk cId="1876414466" sldId="278"/>
            <ac:spMk id="22" creationId="{3150CB11-0C61-439E-910F-5787759E72A0}"/>
          </ac:spMkLst>
        </pc:spChg>
        <pc:spChg chg="add del">
          <ac:chgData name="Megan Botes" userId="70568131-745a-489b-b4fe-9e78c579dd6d" providerId="ADAL" clId="{E3DEF142-CC7A-44CA-B5B4-48BABF1A3E75}" dt="2026-06-24T10:59:50.663" v="58" actId="26606"/>
          <ac:spMkLst>
            <pc:docMk/>
            <pc:sldMk cId="1876414466" sldId="278"/>
            <ac:spMk id="28" creationId="{BACC6370-2D7E-4714-9D71-7542949D7D5D}"/>
          </ac:spMkLst>
        </pc:spChg>
        <pc:spChg chg="add del">
          <ac:chgData name="Megan Botes" userId="70568131-745a-489b-b4fe-9e78c579dd6d" providerId="ADAL" clId="{E3DEF142-CC7A-44CA-B5B4-48BABF1A3E75}" dt="2026-06-24T10:59:50.663" v="58" actId="26606"/>
          <ac:spMkLst>
            <pc:docMk/>
            <pc:sldMk cId="1876414466" sldId="278"/>
            <ac:spMk id="30" creationId="{F68B3F68-107C-434F-AA38-110D5EA91B85}"/>
          </ac:spMkLst>
        </pc:spChg>
        <pc:spChg chg="add del">
          <ac:chgData name="Megan Botes" userId="70568131-745a-489b-b4fe-9e78c579dd6d" providerId="ADAL" clId="{E3DEF142-CC7A-44CA-B5B4-48BABF1A3E75}" dt="2026-06-24T10:59:50.663" v="58" actId="26606"/>
          <ac:spMkLst>
            <pc:docMk/>
            <pc:sldMk cId="1876414466" sldId="278"/>
            <ac:spMk id="32" creationId="{AAD0DBB9-1A4B-4391-81D4-CB19F9AB918A}"/>
          </ac:spMkLst>
        </pc:spChg>
        <pc:spChg chg="add del">
          <ac:chgData name="Megan Botes" userId="70568131-745a-489b-b4fe-9e78c579dd6d" providerId="ADAL" clId="{E3DEF142-CC7A-44CA-B5B4-48BABF1A3E75}" dt="2026-06-24T10:59:50.663" v="58" actId="26606"/>
          <ac:spMkLst>
            <pc:docMk/>
            <pc:sldMk cId="1876414466" sldId="278"/>
            <ac:spMk id="34" creationId="{063BBA22-50EA-4C4D-BE05-F1CE4E63AA56}"/>
          </ac:spMkLst>
        </pc:spChg>
        <pc:spChg chg="add">
          <ac:chgData name="Megan Botes" userId="70568131-745a-489b-b4fe-9e78c579dd6d" providerId="ADAL" clId="{E3DEF142-CC7A-44CA-B5B4-48BABF1A3E75}" dt="2026-06-24T10:59:50.663" v="58" actId="26606"/>
          <ac:spMkLst>
            <pc:docMk/>
            <pc:sldMk cId="1876414466" sldId="278"/>
            <ac:spMk id="39" creationId="{6EE0B6E2-7CE8-4D86-87FC-4B58A7D8E759}"/>
          </ac:spMkLst>
        </pc:spChg>
        <pc:graphicFrameChg chg="add del">
          <ac:chgData name="Megan Botes" userId="70568131-745a-489b-b4fe-9e78c579dd6d" providerId="ADAL" clId="{E3DEF142-CC7A-44CA-B5B4-48BABF1A3E75}" dt="2026-06-24T10:59:27.744" v="54" actId="26606"/>
          <ac:graphicFrameMkLst>
            <pc:docMk/>
            <pc:sldMk cId="1876414466" sldId="278"/>
            <ac:graphicFrameMk id="5" creationId="{BD793E45-01A6-CAEC-96E2-17192126F857}"/>
          </ac:graphicFrameMkLst>
        </pc:graphicFrameChg>
        <pc:graphicFrameChg chg="add mod modGraphic">
          <ac:chgData name="Megan Botes" userId="70568131-745a-489b-b4fe-9e78c579dd6d" providerId="ADAL" clId="{E3DEF142-CC7A-44CA-B5B4-48BABF1A3E75}" dt="2026-06-24T11:00:48.594" v="70" actId="12100"/>
          <ac:graphicFrameMkLst>
            <pc:docMk/>
            <pc:sldMk cId="1876414466" sldId="278"/>
            <ac:graphicFrameMk id="23" creationId="{F612C2EF-5003-FC69-D931-763AF50DC66B}"/>
          </ac:graphicFrameMkLst>
        </pc:graphicFrameChg>
        <pc:picChg chg="add mod">
          <ac:chgData name="Megan Botes" userId="70568131-745a-489b-b4fe-9e78c579dd6d" providerId="ADAL" clId="{E3DEF142-CC7A-44CA-B5B4-48BABF1A3E75}" dt="2026-06-24T11:33:45.184" v="351"/>
          <ac:picMkLst>
            <pc:docMk/>
            <pc:sldMk cId="1876414466" sldId="278"/>
            <ac:picMk id="4" creationId="{CA428702-A16F-C786-798A-7A6BB1754078}"/>
          </ac:picMkLst>
        </pc:picChg>
      </pc:sldChg>
      <pc:sldChg chg="addSp delSp modSp new mod setBg addAnim delAnim setClrOvrMap modNotes modNotesTx">
        <pc:chgData name="Megan Botes" userId="70568131-745a-489b-b4fe-9e78c579dd6d" providerId="ADAL" clId="{E3DEF142-CC7A-44CA-B5B4-48BABF1A3E75}" dt="2026-06-24T11:35:19.245" v="364"/>
        <pc:sldMkLst>
          <pc:docMk/>
          <pc:sldMk cId="2289848102" sldId="279"/>
        </pc:sldMkLst>
        <pc:spChg chg="mod ord">
          <ac:chgData name="Megan Botes" userId="70568131-745a-489b-b4fe-9e78c579dd6d" providerId="ADAL" clId="{E3DEF142-CC7A-44CA-B5B4-48BABF1A3E75}" dt="2026-06-24T11:05:36.320" v="97" actId="27636"/>
          <ac:spMkLst>
            <pc:docMk/>
            <pc:sldMk cId="2289848102" sldId="279"/>
            <ac:spMk id="2" creationId="{31A5DDD4-5BB6-17C4-873F-BC20E369E53D}"/>
          </ac:spMkLst>
        </pc:spChg>
        <pc:spChg chg="del">
          <ac:chgData name="Megan Botes" userId="70568131-745a-489b-b4fe-9e78c579dd6d" providerId="ADAL" clId="{E3DEF142-CC7A-44CA-B5B4-48BABF1A3E75}" dt="2026-06-24T11:01:58.739" v="84" actId="478"/>
          <ac:spMkLst>
            <pc:docMk/>
            <pc:sldMk cId="2289848102" sldId="279"/>
            <ac:spMk id="3" creationId="{57E1416B-4458-2CBA-EAAC-3AC26158FB34}"/>
          </ac:spMkLst>
        </pc:spChg>
        <pc:spChg chg="add mod">
          <ac:chgData name="Megan Botes" userId="70568131-745a-489b-b4fe-9e78c579dd6d" providerId="ADAL" clId="{E3DEF142-CC7A-44CA-B5B4-48BABF1A3E75}" dt="2026-06-24T11:06:48.575" v="107" actId="207"/>
          <ac:spMkLst>
            <pc:docMk/>
            <pc:sldMk cId="2289848102" sldId="279"/>
            <ac:spMk id="7" creationId="{B56304FB-1E48-FB97-80F1-E9A74A5E2767}"/>
          </ac:spMkLst>
        </pc:spChg>
        <pc:spChg chg="add">
          <ac:chgData name="Megan Botes" userId="70568131-745a-489b-b4fe-9e78c579dd6d" providerId="ADAL" clId="{E3DEF142-CC7A-44CA-B5B4-48BABF1A3E75}" dt="2026-06-24T11:05:00.452" v="89" actId="26606"/>
          <ac:spMkLst>
            <pc:docMk/>
            <pc:sldMk cId="2289848102" sldId="279"/>
            <ac:spMk id="10" creationId="{A4AC5506-6312-4701-8D3C-40187889A947}"/>
          </ac:spMkLst>
        </pc:spChg>
        <pc:picChg chg="add mod ord">
          <ac:chgData name="Megan Botes" userId="70568131-745a-489b-b4fe-9e78c579dd6d" providerId="ADAL" clId="{E3DEF142-CC7A-44CA-B5B4-48BABF1A3E75}" dt="2026-06-24T11:05:27.656" v="94" actId="171"/>
          <ac:picMkLst>
            <pc:docMk/>
            <pc:sldMk cId="2289848102" sldId="279"/>
            <ac:picMk id="5" creationId="{9708EEC7-813C-29AE-2495-8927B0246E7B}"/>
          </ac:picMkLst>
        </pc:picChg>
        <pc:picChg chg="add mod">
          <ac:chgData name="Megan Botes" userId="70568131-745a-489b-b4fe-9e78c579dd6d" providerId="ADAL" clId="{E3DEF142-CC7A-44CA-B5B4-48BABF1A3E75}" dt="2026-06-24T11:33:46.505" v="352"/>
          <ac:picMkLst>
            <pc:docMk/>
            <pc:sldMk cId="2289848102" sldId="279"/>
            <ac:picMk id="8" creationId="{D4B03212-15BA-C539-E4E7-953A985C8BCD}"/>
          </ac:picMkLst>
        </pc:picChg>
      </pc:sldChg>
      <pc:sldChg chg="addSp delSp modSp new mod setBg modNotes modNotesTx">
        <pc:chgData name="Megan Botes" userId="70568131-745a-489b-b4fe-9e78c579dd6d" providerId="ADAL" clId="{E3DEF142-CC7A-44CA-B5B4-48BABF1A3E75}" dt="2026-06-24T11:39:19.945" v="400" actId="113"/>
        <pc:sldMkLst>
          <pc:docMk/>
          <pc:sldMk cId="2929709768" sldId="280"/>
        </pc:sldMkLst>
        <pc:spChg chg="mod">
          <ac:chgData name="Megan Botes" userId="70568131-745a-489b-b4fe-9e78c579dd6d" providerId="ADAL" clId="{E3DEF142-CC7A-44CA-B5B4-48BABF1A3E75}" dt="2026-06-24T11:10:01.751" v="138" actId="207"/>
          <ac:spMkLst>
            <pc:docMk/>
            <pc:sldMk cId="2929709768" sldId="280"/>
            <ac:spMk id="2" creationId="{28272233-F562-3915-8872-C13BC0ABE4C0}"/>
          </ac:spMkLst>
        </pc:spChg>
        <pc:spChg chg="del mod">
          <ac:chgData name="Megan Botes" userId="70568131-745a-489b-b4fe-9e78c579dd6d" providerId="ADAL" clId="{E3DEF142-CC7A-44CA-B5B4-48BABF1A3E75}" dt="2026-06-24T11:08:28.398" v="117" actId="26606"/>
          <ac:spMkLst>
            <pc:docMk/>
            <pc:sldMk cId="2929709768" sldId="280"/>
            <ac:spMk id="3" creationId="{A355612E-5AE7-4C16-E6A5-B191A1F5317C}"/>
          </ac:spMkLst>
        </pc:spChg>
        <pc:spChg chg="add mod">
          <ac:chgData name="Megan Botes" userId="70568131-745a-489b-b4fe-9e78c579dd6d" providerId="ADAL" clId="{E3DEF142-CC7A-44CA-B5B4-48BABF1A3E75}" dt="2026-06-24T11:11:16.243" v="154" actId="1076"/>
          <ac:spMkLst>
            <pc:docMk/>
            <pc:sldMk cId="2929709768" sldId="280"/>
            <ac:spMk id="8" creationId="{07A6C536-CE98-3841-EDB5-3F5A0916477E}"/>
          </ac:spMkLst>
        </pc:spChg>
        <pc:spChg chg="add del">
          <ac:chgData name="Megan Botes" userId="70568131-745a-489b-b4fe-9e78c579dd6d" providerId="ADAL" clId="{E3DEF142-CC7A-44CA-B5B4-48BABF1A3E75}" dt="2026-06-24T11:08:40.469" v="118" actId="26606"/>
          <ac:spMkLst>
            <pc:docMk/>
            <pc:sldMk cId="2929709768" sldId="280"/>
            <ac:spMk id="10" creationId="{B50AB553-2A96-4A92-96F2-93548E096954}"/>
          </ac:spMkLst>
        </pc:spChg>
        <pc:spChg chg="add del">
          <ac:chgData name="Megan Botes" userId="70568131-745a-489b-b4fe-9e78c579dd6d" providerId="ADAL" clId="{E3DEF142-CC7A-44CA-B5B4-48BABF1A3E75}" dt="2026-06-24T11:09:47.892" v="135" actId="26606"/>
          <ac:spMkLst>
            <pc:docMk/>
            <pc:sldMk cId="2929709768" sldId="280"/>
            <ac:spMk id="15" creationId="{B50AB553-2A96-4A92-96F2-93548E096954}"/>
          </ac:spMkLst>
        </pc:spChg>
        <pc:spChg chg="add">
          <ac:chgData name="Megan Botes" userId="70568131-745a-489b-b4fe-9e78c579dd6d" providerId="ADAL" clId="{E3DEF142-CC7A-44CA-B5B4-48BABF1A3E75}" dt="2026-06-24T11:09:47.892" v="135" actId="26606"/>
          <ac:spMkLst>
            <pc:docMk/>
            <pc:sldMk cId="2929709768" sldId="280"/>
            <ac:spMk id="17" creationId="{45D37F4E-DDB4-456B-97E0-9937730A039F}"/>
          </ac:spMkLst>
        </pc:spChg>
        <pc:spChg chg="add">
          <ac:chgData name="Megan Botes" userId="70568131-745a-489b-b4fe-9e78c579dd6d" providerId="ADAL" clId="{E3DEF142-CC7A-44CA-B5B4-48BABF1A3E75}" dt="2026-06-24T11:09:47.892" v="135" actId="26606"/>
          <ac:spMkLst>
            <pc:docMk/>
            <pc:sldMk cId="2929709768" sldId="280"/>
            <ac:spMk id="18" creationId="{B2DD41CD-8F47-4F56-AD12-4E2FF7696987}"/>
          </ac:spMkLst>
        </pc:spChg>
        <pc:spChg chg="add del">
          <ac:chgData name="Megan Botes" userId="70568131-745a-489b-b4fe-9e78c579dd6d" providerId="ADAL" clId="{E3DEF142-CC7A-44CA-B5B4-48BABF1A3E75}" dt="2026-06-24T11:09:20.283" v="132" actId="26606"/>
          <ac:spMkLst>
            <pc:docMk/>
            <pc:sldMk cId="2929709768" sldId="280"/>
            <ac:spMk id="20" creationId="{D2B783EE-0239-4717-BBEA-8C9EAC61C824}"/>
          </ac:spMkLst>
        </pc:spChg>
        <pc:spChg chg="add del">
          <ac:chgData name="Megan Botes" userId="70568131-745a-489b-b4fe-9e78c579dd6d" providerId="ADAL" clId="{E3DEF142-CC7A-44CA-B5B4-48BABF1A3E75}" dt="2026-06-24T11:09:20.283" v="132" actId="26606"/>
          <ac:spMkLst>
            <pc:docMk/>
            <pc:sldMk cId="2929709768" sldId="280"/>
            <ac:spMk id="22" creationId="{A7B99495-F43F-4D80-A44F-2CB4764EB90B}"/>
          </ac:spMkLst>
        </pc:spChg>
        <pc:spChg chg="add del">
          <ac:chgData name="Megan Botes" userId="70568131-745a-489b-b4fe-9e78c579dd6d" providerId="ADAL" clId="{E3DEF142-CC7A-44CA-B5B4-48BABF1A3E75}" dt="2026-06-24T11:09:20.283" v="132" actId="26606"/>
          <ac:spMkLst>
            <pc:docMk/>
            <pc:sldMk cId="2929709768" sldId="280"/>
            <ac:spMk id="24" creationId="{70BEB1E7-2F88-40BC-B73D-42E5B6F80BFC}"/>
          </ac:spMkLst>
        </pc:spChg>
        <pc:graphicFrameChg chg="add mod ord modGraphic">
          <ac:chgData name="Megan Botes" userId="70568131-745a-489b-b4fe-9e78c579dd6d" providerId="ADAL" clId="{E3DEF142-CC7A-44CA-B5B4-48BABF1A3E75}" dt="2026-06-24T11:39:19.945" v="400" actId="113"/>
          <ac:graphicFrameMkLst>
            <pc:docMk/>
            <pc:sldMk cId="2929709768" sldId="280"/>
            <ac:graphicFrameMk id="5" creationId="{0C376EA2-B8EF-A4BD-A67C-72504D2A6FFC}"/>
          </ac:graphicFrameMkLst>
        </pc:graphicFrameChg>
        <pc:picChg chg="add mod">
          <ac:chgData name="Megan Botes" userId="70568131-745a-489b-b4fe-9e78c579dd6d" providerId="ADAL" clId="{E3DEF142-CC7A-44CA-B5B4-48BABF1A3E75}" dt="2026-06-24T11:09:47.892" v="135" actId="26606"/>
          <ac:picMkLst>
            <pc:docMk/>
            <pc:sldMk cId="2929709768" sldId="280"/>
            <ac:picMk id="4" creationId="{72D8B2CE-1776-5041-A3D2-62796EDEA4D3}"/>
          </ac:picMkLst>
        </pc:picChg>
        <pc:picChg chg="add del mod ord">
          <ac:chgData name="Megan Botes" userId="70568131-745a-489b-b4fe-9e78c579dd6d" providerId="ADAL" clId="{E3DEF142-CC7A-44CA-B5B4-48BABF1A3E75}" dt="2026-06-24T11:09:24.164" v="133" actId="478"/>
          <ac:picMkLst>
            <pc:docMk/>
            <pc:sldMk cId="2929709768" sldId="280"/>
            <ac:picMk id="6" creationId="{4DA5770C-E2EC-44A4-852A-45B7E9F43B77}"/>
          </ac:picMkLst>
        </pc:picChg>
        <pc:picChg chg="add mod">
          <ac:chgData name="Megan Botes" userId="70568131-745a-489b-b4fe-9e78c579dd6d" providerId="ADAL" clId="{E3DEF142-CC7A-44CA-B5B4-48BABF1A3E75}" dt="2026-06-24T11:33:48.989" v="353"/>
          <ac:picMkLst>
            <pc:docMk/>
            <pc:sldMk cId="2929709768" sldId="280"/>
            <ac:picMk id="9" creationId="{602957A6-1827-D363-1D9F-B4EB36BB1082}"/>
          </ac:picMkLst>
        </pc:picChg>
      </pc:sldChg>
      <pc:sldChg chg="addSp delSp modSp new mod setBg modNotes modNotesTx">
        <pc:chgData name="Megan Botes" userId="70568131-745a-489b-b4fe-9e78c579dd6d" providerId="ADAL" clId="{E3DEF142-CC7A-44CA-B5B4-48BABF1A3E75}" dt="2026-06-24T11:36:22.118" v="377" actId="5793"/>
        <pc:sldMkLst>
          <pc:docMk/>
          <pc:sldMk cId="2335774336" sldId="281"/>
        </pc:sldMkLst>
        <pc:spChg chg="mod">
          <ac:chgData name="Megan Botes" userId="70568131-745a-489b-b4fe-9e78c579dd6d" providerId="ADAL" clId="{E3DEF142-CC7A-44CA-B5B4-48BABF1A3E75}" dt="2026-06-24T11:13:10.083" v="177" actId="113"/>
          <ac:spMkLst>
            <pc:docMk/>
            <pc:sldMk cId="2335774336" sldId="281"/>
            <ac:spMk id="2" creationId="{76BC2C6B-24C6-FB7F-991F-546CBAAE255F}"/>
          </ac:spMkLst>
        </pc:spChg>
        <pc:spChg chg="del mod">
          <ac:chgData name="Megan Botes" userId="70568131-745a-489b-b4fe-9e78c579dd6d" providerId="ADAL" clId="{E3DEF142-CC7A-44CA-B5B4-48BABF1A3E75}" dt="2026-06-24T11:12:30.327" v="172" actId="26606"/>
          <ac:spMkLst>
            <pc:docMk/>
            <pc:sldMk cId="2335774336" sldId="281"/>
            <ac:spMk id="3" creationId="{FA30EC89-905C-3C45-5D88-D869B1F338C9}"/>
          </ac:spMkLst>
        </pc:spChg>
        <pc:spChg chg="add">
          <ac:chgData name="Megan Botes" userId="70568131-745a-489b-b4fe-9e78c579dd6d" providerId="ADAL" clId="{E3DEF142-CC7A-44CA-B5B4-48BABF1A3E75}" dt="2026-06-24T11:12:39.837" v="174" actId="26606"/>
          <ac:spMkLst>
            <pc:docMk/>
            <pc:sldMk cId="2335774336" sldId="281"/>
            <ac:spMk id="10" creationId="{45D37F4E-DDB4-456B-97E0-9937730A039F}"/>
          </ac:spMkLst>
        </pc:spChg>
        <pc:spChg chg="add">
          <ac:chgData name="Megan Botes" userId="70568131-745a-489b-b4fe-9e78c579dd6d" providerId="ADAL" clId="{E3DEF142-CC7A-44CA-B5B4-48BABF1A3E75}" dt="2026-06-24T11:12:39.837" v="174" actId="26606"/>
          <ac:spMkLst>
            <pc:docMk/>
            <pc:sldMk cId="2335774336" sldId="281"/>
            <ac:spMk id="12" creationId="{B2DD41CD-8F47-4F56-AD12-4E2FF7696987}"/>
          </ac:spMkLst>
        </pc:spChg>
        <pc:graphicFrameChg chg="add mod ord modGraphic">
          <ac:chgData name="Megan Botes" userId="70568131-745a-489b-b4fe-9e78c579dd6d" providerId="ADAL" clId="{E3DEF142-CC7A-44CA-B5B4-48BABF1A3E75}" dt="2026-06-24T11:36:08.978" v="375" actId="20577"/>
          <ac:graphicFrameMkLst>
            <pc:docMk/>
            <pc:sldMk cId="2335774336" sldId="281"/>
            <ac:graphicFrameMk id="5" creationId="{1BE8CF7A-79FB-DF18-29A8-0A046533B0C3}"/>
          </ac:graphicFrameMkLst>
        </pc:graphicFrameChg>
        <pc:picChg chg="add mod">
          <ac:chgData name="Megan Botes" userId="70568131-745a-489b-b4fe-9e78c579dd6d" providerId="ADAL" clId="{E3DEF142-CC7A-44CA-B5B4-48BABF1A3E75}" dt="2026-06-24T11:12:39.837" v="174" actId="26606"/>
          <ac:picMkLst>
            <pc:docMk/>
            <pc:sldMk cId="2335774336" sldId="281"/>
            <ac:picMk id="4" creationId="{486B24F5-574C-756C-B9FD-DA0BBEF3F3B9}"/>
          </ac:picMkLst>
        </pc:picChg>
        <pc:picChg chg="add mod">
          <ac:chgData name="Megan Botes" userId="70568131-745a-489b-b4fe-9e78c579dd6d" providerId="ADAL" clId="{E3DEF142-CC7A-44CA-B5B4-48BABF1A3E75}" dt="2026-06-24T11:33:50.540" v="354"/>
          <ac:picMkLst>
            <pc:docMk/>
            <pc:sldMk cId="2335774336" sldId="281"/>
            <ac:picMk id="6" creationId="{7B73E55A-2618-6E87-1005-3FC342D26724}"/>
          </ac:picMkLst>
        </pc:picChg>
      </pc:sldChg>
      <pc:sldChg chg="addSp delSp modSp new mod setBg modNotes modNotesTx">
        <pc:chgData name="Megan Botes" userId="70568131-745a-489b-b4fe-9e78c579dd6d" providerId="ADAL" clId="{E3DEF142-CC7A-44CA-B5B4-48BABF1A3E75}" dt="2026-06-24T11:36:47.026" v="379"/>
        <pc:sldMkLst>
          <pc:docMk/>
          <pc:sldMk cId="4062325747" sldId="282"/>
        </pc:sldMkLst>
        <pc:spChg chg="mod">
          <ac:chgData name="Megan Botes" userId="70568131-745a-489b-b4fe-9e78c579dd6d" providerId="ADAL" clId="{E3DEF142-CC7A-44CA-B5B4-48BABF1A3E75}" dt="2026-06-24T11:23:33" v="236" actId="26606"/>
          <ac:spMkLst>
            <pc:docMk/>
            <pc:sldMk cId="4062325747" sldId="282"/>
            <ac:spMk id="2" creationId="{F9E5039E-C7AC-028E-EDD1-B399BC6DD23E}"/>
          </ac:spMkLst>
        </pc:spChg>
        <pc:spChg chg="del mod">
          <ac:chgData name="Megan Botes" userId="70568131-745a-489b-b4fe-9e78c579dd6d" providerId="ADAL" clId="{E3DEF142-CC7A-44CA-B5B4-48BABF1A3E75}" dt="2026-06-24T11:22:57.534" v="230" actId="26606"/>
          <ac:spMkLst>
            <pc:docMk/>
            <pc:sldMk cId="4062325747" sldId="282"/>
            <ac:spMk id="3" creationId="{02FBEA9E-C0D2-6EDC-70F9-7C6EFE2AACC1}"/>
          </ac:spMkLst>
        </pc:spChg>
        <pc:spChg chg="add del">
          <ac:chgData name="Megan Botes" userId="70568131-745a-489b-b4fe-9e78c579dd6d" providerId="ADAL" clId="{E3DEF142-CC7A-44CA-B5B4-48BABF1A3E75}" dt="2026-06-24T11:23:33" v="236" actId="26606"/>
          <ac:spMkLst>
            <pc:docMk/>
            <pc:sldMk cId="4062325747" sldId="282"/>
            <ac:spMk id="9" creationId="{53B021B3-DE93-4AB7-8A18-CF5F1CED88B8}"/>
          </ac:spMkLst>
        </pc:spChg>
        <pc:spChg chg="add del">
          <ac:chgData name="Megan Botes" userId="70568131-745a-489b-b4fe-9e78c579dd6d" providerId="ADAL" clId="{E3DEF142-CC7A-44CA-B5B4-48BABF1A3E75}" dt="2026-06-24T11:23:33" v="236" actId="26606"/>
          <ac:spMkLst>
            <pc:docMk/>
            <pc:sldMk cId="4062325747" sldId="282"/>
            <ac:spMk id="11" creationId="{52D502E5-F6B4-4D58-B4AE-FC466FF15EE8}"/>
          </ac:spMkLst>
        </pc:spChg>
        <pc:spChg chg="add del">
          <ac:chgData name="Megan Botes" userId="70568131-745a-489b-b4fe-9e78c579dd6d" providerId="ADAL" clId="{E3DEF142-CC7A-44CA-B5B4-48BABF1A3E75}" dt="2026-06-24T11:23:33" v="236" actId="26606"/>
          <ac:spMkLst>
            <pc:docMk/>
            <pc:sldMk cId="4062325747" sldId="282"/>
            <ac:spMk id="13" creationId="{9DECDBF4-02B6-4BB4-B65B-B8107AD6A9E8}"/>
          </ac:spMkLst>
        </pc:spChg>
        <pc:spChg chg="add del">
          <ac:chgData name="Megan Botes" userId="70568131-745a-489b-b4fe-9e78c579dd6d" providerId="ADAL" clId="{E3DEF142-CC7A-44CA-B5B4-48BABF1A3E75}" dt="2026-06-24T11:23:32.930" v="235" actId="26606"/>
          <ac:spMkLst>
            <pc:docMk/>
            <pc:sldMk cId="4062325747" sldId="282"/>
            <ac:spMk id="18" creationId="{955A2079-FA98-4876-80F0-72364A7D2EA4}"/>
          </ac:spMkLst>
        </pc:spChg>
        <pc:spChg chg="add">
          <ac:chgData name="Megan Botes" userId="70568131-745a-489b-b4fe-9e78c579dd6d" providerId="ADAL" clId="{E3DEF142-CC7A-44CA-B5B4-48BABF1A3E75}" dt="2026-06-24T11:23:33" v="236" actId="26606"/>
          <ac:spMkLst>
            <pc:docMk/>
            <pc:sldMk cId="4062325747" sldId="282"/>
            <ac:spMk id="20" creationId="{F13BE4D7-0C3D-4906-B230-A1C5B4665CCF}"/>
          </ac:spMkLst>
        </pc:spChg>
        <pc:spChg chg="add">
          <ac:chgData name="Megan Botes" userId="70568131-745a-489b-b4fe-9e78c579dd6d" providerId="ADAL" clId="{E3DEF142-CC7A-44CA-B5B4-48BABF1A3E75}" dt="2026-06-24T11:23:33" v="236" actId="26606"/>
          <ac:spMkLst>
            <pc:docMk/>
            <pc:sldMk cId="4062325747" sldId="282"/>
            <ac:spMk id="21" creationId="{AE2B703B-46F9-481A-A605-82E2A828C4FA}"/>
          </ac:spMkLst>
        </pc:spChg>
        <pc:graphicFrameChg chg="add mod modGraphic">
          <ac:chgData name="Megan Botes" userId="70568131-745a-489b-b4fe-9e78c579dd6d" providerId="ADAL" clId="{E3DEF142-CC7A-44CA-B5B4-48BABF1A3E75}" dt="2026-06-24T11:24:59.882" v="241" actId="207"/>
          <ac:graphicFrameMkLst>
            <pc:docMk/>
            <pc:sldMk cId="4062325747" sldId="282"/>
            <ac:graphicFrameMk id="5" creationId="{28051D4F-641F-C253-268F-F48A00FDE87A}"/>
          </ac:graphicFrameMkLst>
        </pc:graphicFrameChg>
        <pc:picChg chg="add mod">
          <ac:chgData name="Megan Botes" userId="70568131-745a-489b-b4fe-9e78c579dd6d" providerId="ADAL" clId="{E3DEF142-CC7A-44CA-B5B4-48BABF1A3E75}" dt="2026-06-24T11:33:53.933" v="355"/>
          <ac:picMkLst>
            <pc:docMk/>
            <pc:sldMk cId="4062325747" sldId="282"/>
            <ac:picMk id="4" creationId="{7460FBDF-CB90-4F71-36D8-BB297626D47E}"/>
          </ac:picMkLst>
        </pc:picChg>
      </pc:sldChg>
      <pc:sldChg chg="addSp delSp modSp new mod setBg modNotes modNotesTx">
        <pc:chgData name="Megan Botes" userId="70568131-745a-489b-b4fe-9e78c579dd6d" providerId="ADAL" clId="{E3DEF142-CC7A-44CA-B5B4-48BABF1A3E75}" dt="2026-06-24T11:37:03.380" v="381"/>
        <pc:sldMkLst>
          <pc:docMk/>
          <pc:sldMk cId="2459036086" sldId="283"/>
        </pc:sldMkLst>
        <pc:spChg chg="mod">
          <ac:chgData name="Megan Botes" userId="70568131-745a-489b-b4fe-9e78c579dd6d" providerId="ADAL" clId="{E3DEF142-CC7A-44CA-B5B4-48BABF1A3E75}" dt="2026-06-24T11:31:29.337" v="330" actId="207"/>
          <ac:spMkLst>
            <pc:docMk/>
            <pc:sldMk cId="2459036086" sldId="283"/>
            <ac:spMk id="2" creationId="{0076F549-C386-478A-FB69-34C9EB1AC81F}"/>
          </ac:spMkLst>
        </pc:spChg>
        <pc:spChg chg="del mod">
          <ac:chgData name="Megan Botes" userId="70568131-745a-489b-b4fe-9e78c579dd6d" providerId="ADAL" clId="{E3DEF142-CC7A-44CA-B5B4-48BABF1A3E75}" dt="2026-06-24T11:30:00.651" v="301" actId="26606"/>
          <ac:spMkLst>
            <pc:docMk/>
            <pc:sldMk cId="2459036086" sldId="283"/>
            <ac:spMk id="3" creationId="{29629DE4-CC01-D789-4286-C72A925266E4}"/>
          </ac:spMkLst>
        </pc:spChg>
        <pc:spChg chg="add">
          <ac:chgData name="Megan Botes" userId="70568131-745a-489b-b4fe-9e78c579dd6d" providerId="ADAL" clId="{E3DEF142-CC7A-44CA-B5B4-48BABF1A3E75}" dt="2026-06-24T11:30:34.659" v="321" actId="26606"/>
          <ac:spMkLst>
            <pc:docMk/>
            <pc:sldMk cId="2459036086" sldId="283"/>
            <ac:spMk id="11" creationId="{EAE48C4B-3A90-42C3-BA00-6092B477179E}"/>
          </ac:spMkLst>
        </pc:spChg>
        <pc:spChg chg="add">
          <ac:chgData name="Megan Botes" userId="70568131-745a-489b-b4fe-9e78c579dd6d" providerId="ADAL" clId="{E3DEF142-CC7A-44CA-B5B4-48BABF1A3E75}" dt="2026-06-24T11:30:34.659" v="321" actId="26606"/>
          <ac:spMkLst>
            <pc:docMk/>
            <pc:sldMk cId="2459036086" sldId="283"/>
            <ac:spMk id="13" creationId="{F919E280-CA27-4214-97E6-294E0C3BC4B3}"/>
          </ac:spMkLst>
        </pc:spChg>
        <pc:graphicFrameChg chg="add mod ord modGraphic">
          <ac:chgData name="Megan Botes" userId="70568131-745a-489b-b4fe-9e78c579dd6d" providerId="ADAL" clId="{E3DEF142-CC7A-44CA-B5B4-48BABF1A3E75}" dt="2026-06-24T11:31:13.268" v="328" actId="403"/>
          <ac:graphicFrameMkLst>
            <pc:docMk/>
            <pc:sldMk cId="2459036086" sldId="283"/>
            <ac:graphicFrameMk id="5" creationId="{FBE88DB9-F796-9ABC-4F46-B6FFB87B29D2}"/>
          </ac:graphicFrameMkLst>
        </pc:graphicFrameChg>
        <pc:picChg chg="add mod">
          <ac:chgData name="Megan Botes" userId="70568131-745a-489b-b4fe-9e78c579dd6d" providerId="ADAL" clId="{E3DEF142-CC7A-44CA-B5B4-48BABF1A3E75}" dt="2026-06-24T11:30:34.659" v="321" actId="26606"/>
          <ac:picMkLst>
            <pc:docMk/>
            <pc:sldMk cId="2459036086" sldId="283"/>
            <ac:picMk id="4" creationId="{528711A4-2E6F-FA96-5414-412BE6E407EF}"/>
          </ac:picMkLst>
        </pc:picChg>
        <pc:picChg chg="add mod">
          <ac:chgData name="Megan Botes" userId="70568131-745a-489b-b4fe-9e78c579dd6d" providerId="ADAL" clId="{E3DEF142-CC7A-44CA-B5B4-48BABF1A3E75}" dt="2026-06-24T11:30:34.659" v="321" actId="26606"/>
          <ac:picMkLst>
            <pc:docMk/>
            <pc:sldMk cId="2459036086" sldId="283"/>
            <ac:picMk id="6" creationId="{2DEBE9C0-EB07-D2A7-3753-99780914AEF2}"/>
          </ac:picMkLst>
        </pc:picChg>
        <pc:picChg chg="add mod">
          <ac:chgData name="Megan Botes" userId="70568131-745a-489b-b4fe-9e78c579dd6d" providerId="ADAL" clId="{E3DEF142-CC7A-44CA-B5B4-48BABF1A3E75}" dt="2026-06-24T11:33:55.344" v="356"/>
          <ac:picMkLst>
            <pc:docMk/>
            <pc:sldMk cId="2459036086" sldId="283"/>
            <ac:picMk id="7" creationId="{55296560-80E5-BC3D-AFD8-6999E534C67E}"/>
          </ac:picMkLst>
        </pc:picChg>
      </pc:sldChg>
      <pc:sldChg chg="modSp add del mod setBg modNotesTx">
        <pc:chgData name="Megan Botes" userId="70568131-745a-489b-b4fe-9e78c579dd6d" providerId="ADAL" clId="{E3DEF142-CC7A-44CA-B5B4-48BABF1A3E75}" dt="2026-06-24T11:37:44.331" v="399" actId="20577"/>
        <pc:sldMkLst>
          <pc:docMk/>
          <pc:sldMk cId="293545680" sldId="284"/>
        </pc:sldMkLst>
        <pc:spChg chg="mod">
          <ac:chgData name="Megan Botes" userId="70568131-745a-489b-b4fe-9e78c579dd6d" providerId="ADAL" clId="{E3DEF142-CC7A-44CA-B5B4-48BABF1A3E75}" dt="2026-06-24T11:33:30.801" v="349" actId="20577"/>
          <ac:spMkLst>
            <pc:docMk/>
            <pc:sldMk cId="293545680" sldId="284"/>
            <ac:spMk id="4" creationId="{6213435B-F5A6-EC19-E9F3-8408812A89C0}"/>
          </ac:spMkLst>
        </pc:sp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image" Target="../media/image8.sv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image" Target="../media/image8.sv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E04F6-8B28-4019-890A-C02D55163E0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DB9C939-5614-41C6-A2EB-F59E4437D1FA}">
      <dgm:prSet/>
      <dgm:spPr/>
      <dgm:t>
        <a:bodyPr/>
        <a:lstStyle/>
        <a:p>
          <a:r>
            <a:rPr lang="nl-NL" dirty="0"/>
            <a:t>Baie loopbane vereis </a:t>
          </a:r>
          <a:r>
            <a:rPr lang="nl-NL" b="1" dirty="0"/>
            <a:t>verdere studie </a:t>
          </a:r>
          <a:r>
            <a:rPr lang="nl-NL" dirty="0"/>
            <a:t>n</a:t>
          </a:r>
          <a:r>
            <a:rPr lang="nl-NL" dirty="0">
              <a:latin typeface="Calibri" panose="020F0502020204030204" pitchFamily="34" charset="0"/>
              <a:ea typeface="Calibri" panose="020F0502020204030204" pitchFamily="34" charset="0"/>
              <a:cs typeface="Calibri" panose="020F0502020204030204" pitchFamily="34" charset="0"/>
            </a:rPr>
            <a:t>á</a:t>
          </a:r>
          <a:r>
            <a:rPr lang="nl-NL" dirty="0"/>
            <a:t> graad 12.</a:t>
          </a:r>
          <a:endParaRPr lang="en-US" dirty="0"/>
        </a:p>
      </dgm:t>
    </dgm:pt>
    <dgm:pt modelId="{93178279-836E-45B6-AE3F-CAEA1413A551}" type="parTrans" cxnId="{3757D616-59F7-44E8-B45F-AF68CFCEBB35}">
      <dgm:prSet/>
      <dgm:spPr/>
      <dgm:t>
        <a:bodyPr/>
        <a:lstStyle/>
        <a:p>
          <a:endParaRPr lang="en-US"/>
        </a:p>
      </dgm:t>
    </dgm:pt>
    <dgm:pt modelId="{27C61F7B-0BD9-4242-A8A3-5CEE06DD8CE3}" type="sibTrans" cxnId="{3757D616-59F7-44E8-B45F-AF68CFCEBB35}">
      <dgm:prSet/>
      <dgm:spPr/>
      <dgm:t>
        <a:bodyPr/>
        <a:lstStyle/>
        <a:p>
          <a:endParaRPr lang="en-US"/>
        </a:p>
      </dgm:t>
    </dgm:pt>
    <dgm:pt modelId="{4B92F5ED-C1E5-4105-8B3D-C9EFA9D39B27}">
      <dgm:prSet/>
      <dgm:spPr/>
      <dgm:t>
        <a:bodyPr/>
        <a:lstStyle/>
        <a:p>
          <a:r>
            <a:rPr lang="af-ZA" dirty="0"/>
            <a:t>Kursusse kan spesifieke </a:t>
          </a:r>
          <a:r>
            <a:rPr lang="af-ZA" b="1" dirty="0"/>
            <a:t>toelatingsvereistes</a:t>
          </a:r>
          <a:r>
            <a:rPr lang="af-ZA" dirty="0"/>
            <a:t> hê.</a:t>
          </a:r>
          <a:endParaRPr lang="en-US" dirty="0"/>
        </a:p>
      </dgm:t>
    </dgm:pt>
    <dgm:pt modelId="{BE8A8F3F-40C1-426E-8DBF-3A71D456575A}" type="parTrans" cxnId="{9447A3DF-A83E-431C-B35E-619D206004C7}">
      <dgm:prSet/>
      <dgm:spPr/>
      <dgm:t>
        <a:bodyPr/>
        <a:lstStyle/>
        <a:p>
          <a:endParaRPr lang="en-US"/>
        </a:p>
      </dgm:t>
    </dgm:pt>
    <dgm:pt modelId="{44863EEF-576B-4959-B519-A0B33DA663C5}" type="sibTrans" cxnId="{9447A3DF-A83E-431C-B35E-619D206004C7}">
      <dgm:prSet/>
      <dgm:spPr/>
      <dgm:t>
        <a:bodyPr/>
        <a:lstStyle/>
        <a:p>
          <a:endParaRPr lang="en-US"/>
        </a:p>
      </dgm:t>
    </dgm:pt>
    <dgm:pt modelId="{D2C1EF9A-CEFC-45F5-99A1-6F090885C178}">
      <dgm:prSet/>
      <dgm:spPr/>
      <dgm:t>
        <a:bodyPr/>
        <a:lstStyle/>
        <a:p>
          <a:r>
            <a:rPr lang="nl-NL" dirty="0"/>
            <a:t>Vakke kan </a:t>
          </a:r>
          <a:r>
            <a:rPr lang="nl-NL" b="1" dirty="0"/>
            <a:t>nuttige werksvaardighede ontwikkel</a:t>
          </a:r>
          <a:r>
            <a:rPr lang="nl-NL" dirty="0"/>
            <a:t>.</a:t>
          </a:r>
          <a:endParaRPr lang="en-US" dirty="0"/>
        </a:p>
      </dgm:t>
    </dgm:pt>
    <dgm:pt modelId="{67D5F7E9-ECE7-4D3D-B94A-7B71645595B6}" type="parTrans" cxnId="{5FCAD92E-8D22-45C4-AF26-7377F839B7CA}">
      <dgm:prSet/>
      <dgm:spPr/>
      <dgm:t>
        <a:bodyPr/>
        <a:lstStyle/>
        <a:p>
          <a:endParaRPr lang="en-US"/>
        </a:p>
      </dgm:t>
    </dgm:pt>
    <dgm:pt modelId="{7CA2D1FC-C533-4781-B7C2-1FABE18B3CF4}" type="sibTrans" cxnId="{5FCAD92E-8D22-45C4-AF26-7377F839B7CA}">
      <dgm:prSet/>
      <dgm:spPr/>
      <dgm:t>
        <a:bodyPr/>
        <a:lstStyle/>
        <a:p>
          <a:endParaRPr lang="en-US"/>
        </a:p>
      </dgm:t>
    </dgm:pt>
    <dgm:pt modelId="{DED5D735-CF85-47AD-BF59-C2FDBBCBD5B8}">
      <dgm:prSet/>
      <dgm:spPr/>
      <dgm:t>
        <a:bodyPr/>
        <a:lstStyle/>
        <a:p>
          <a:r>
            <a:rPr lang="nl-NL" dirty="0"/>
            <a:t>Navorsing help jou om </a:t>
          </a:r>
          <a:r>
            <a:rPr lang="nl-NL" b="1" dirty="0"/>
            <a:t>ingeligte vakkeuses te maak</a:t>
          </a:r>
          <a:r>
            <a:rPr lang="nl-NL" b="0" dirty="0"/>
            <a:t>.</a:t>
          </a:r>
          <a:endParaRPr lang="en-US" b="0" dirty="0"/>
        </a:p>
      </dgm:t>
    </dgm:pt>
    <dgm:pt modelId="{20DFC77B-4BDB-4FF4-B57A-70EB092BBF9C}" type="parTrans" cxnId="{08B69B36-02B7-4A87-AA36-12649D07539E}">
      <dgm:prSet/>
      <dgm:spPr/>
      <dgm:t>
        <a:bodyPr/>
        <a:lstStyle/>
        <a:p>
          <a:endParaRPr lang="en-US"/>
        </a:p>
      </dgm:t>
    </dgm:pt>
    <dgm:pt modelId="{B3AEF8F1-1E3A-47BF-B4C4-242CAC547CEC}" type="sibTrans" cxnId="{08B69B36-02B7-4A87-AA36-12649D07539E}">
      <dgm:prSet/>
      <dgm:spPr/>
      <dgm:t>
        <a:bodyPr/>
        <a:lstStyle/>
        <a:p>
          <a:endParaRPr lang="en-US"/>
        </a:p>
      </dgm:t>
    </dgm:pt>
    <dgm:pt modelId="{784AA5A7-8074-42CF-8B3A-9CE65EAFE2CB}" type="pres">
      <dgm:prSet presAssocID="{989E04F6-8B28-4019-890A-C02D55163E09}" presName="linear" presStyleCnt="0">
        <dgm:presLayoutVars>
          <dgm:animLvl val="lvl"/>
          <dgm:resizeHandles val="exact"/>
        </dgm:presLayoutVars>
      </dgm:prSet>
      <dgm:spPr/>
    </dgm:pt>
    <dgm:pt modelId="{24D20A32-8754-4BE9-989A-F9ECE90119B2}" type="pres">
      <dgm:prSet presAssocID="{1DB9C939-5614-41C6-A2EB-F59E4437D1FA}" presName="parentText" presStyleLbl="node1" presStyleIdx="0" presStyleCnt="4" custLinFactY="-66800" custLinFactNeighborX="-123" custLinFactNeighborY="-100000">
        <dgm:presLayoutVars>
          <dgm:chMax val="0"/>
          <dgm:bulletEnabled val="1"/>
        </dgm:presLayoutVars>
      </dgm:prSet>
      <dgm:spPr/>
    </dgm:pt>
    <dgm:pt modelId="{A0505BCE-0BCB-4665-8FDB-AF69D19A278E}" type="pres">
      <dgm:prSet presAssocID="{27C61F7B-0BD9-4242-A8A3-5CEE06DD8CE3}" presName="spacer" presStyleCnt="0"/>
      <dgm:spPr/>
    </dgm:pt>
    <dgm:pt modelId="{37925CEC-9530-4CC1-9F3C-6774276F5B86}" type="pres">
      <dgm:prSet presAssocID="{4B92F5ED-C1E5-4105-8B3D-C9EFA9D39B27}" presName="parentText" presStyleLbl="node1" presStyleIdx="1" presStyleCnt="4">
        <dgm:presLayoutVars>
          <dgm:chMax val="0"/>
          <dgm:bulletEnabled val="1"/>
        </dgm:presLayoutVars>
      </dgm:prSet>
      <dgm:spPr/>
    </dgm:pt>
    <dgm:pt modelId="{50D0741C-4A46-4B6C-BD11-81E532082F97}" type="pres">
      <dgm:prSet presAssocID="{44863EEF-576B-4959-B519-A0B33DA663C5}" presName="spacer" presStyleCnt="0"/>
      <dgm:spPr/>
    </dgm:pt>
    <dgm:pt modelId="{0343961B-CF1D-470F-A83B-E1F4B709CA23}" type="pres">
      <dgm:prSet presAssocID="{D2C1EF9A-CEFC-45F5-99A1-6F090885C178}" presName="parentText" presStyleLbl="node1" presStyleIdx="2" presStyleCnt="4">
        <dgm:presLayoutVars>
          <dgm:chMax val="0"/>
          <dgm:bulletEnabled val="1"/>
        </dgm:presLayoutVars>
      </dgm:prSet>
      <dgm:spPr/>
    </dgm:pt>
    <dgm:pt modelId="{99DAA899-E480-48DF-81B3-82AB07785349}" type="pres">
      <dgm:prSet presAssocID="{7CA2D1FC-C533-4781-B7C2-1FABE18B3CF4}" presName="spacer" presStyleCnt="0"/>
      <dgm:spPr/>
    </dgm:pt>
    <dgm:pt modelId="{C9445A64-50F8-4F74-AA78-93B0EC8AECBF}" type="pres">
      <dgm:prSet presAssocID="{DED5D735-CF85-47AD-BF59-C2FDBBCBD5B8}" presName="parentText" presStyleLbl="node1" presStyleIdx="3" presStyleCnt="4">
        <dgm:presLayoutVars>
          <dgm:chMax val="0"/>
          <dgm:bulletEnabled val="1"/>
        </dgm:presLayoutVars>
      </dgm:prSet>
      <dgm:spPr/>
    </dgm:pt>
  </dgm:ptLst>
  <dgm:cxnLst>
    <dgm:cxn modelId="{4B595208-1042-4234-951B-9ED62FFA88EC}" type="presOf" srcId="{1DB9C939-5614-41C6-A2EB-F59E4437D1FA}" destId="{24D20A32-8754-4BE9-989A-F9ECE90119B2}" srcOrd="0" destOrd="0" presId="urn:microsoft.com/office/officeart/2005/8/layout/vList2"/>
    <dgm:cxn modelId="{D9C8F90E-E7BB-420B-85EB-6B762D3C5987}" type="presOf" srcId="{D2C1EF9A-CEFC-45F5-99A1-6F090885C178}" destId="{0343961B-CF1D-470F-A83B-E1F4B709CA23}" srcOrd="0" destOrd="0" presId="urn:microsoft.com/office/officeart/2005/8/layout/vList2"/>
    <dgm:cxn modelId="{3757D616-59F7-44E8-B45F-AF68CFCEBB35}" srcId="{989E04F6-8B28-4019-890A-C02D55163E09}" destId="{1DB9C939-5614-41C6-A2EB-F59E4437D1FA}" srcOrd="0" destOrd="0" parTransId="{93178279-836E-45B6-AE3F-CAEA1413A551}" sibTransId="{27C61F7B-0BD9-4242-A8A3-5CEE06DD8CE3}"/>
    <dgm:cxn modelId="{5FCAD92E-8D22-45C4-AF26-7377F839B7CA}" srcId="{989E04F6-8B28-4019-890A-C02D55163E09}" destId="{D2C1EF9A-CEFC-45F5-99A1-6F090885C178}" srcOrd="2" destOrd="0" parTransId="{67D5F7E9-ECE7-4D3D-B94A-7B71645595B6}" sibTransId="{7CA2D1FC-C533-4781-B7C2-1FABE18B3CF4}"/>
    <dgm:cxn modelId="{08B69B36-02B7-4A87-AA36-12649D07539E}" srcId="{989E04F6-8B28-4019-890A-C02D55163E09}" destId="{DED5D735-CF85-47AD-BF59-C2FDBBCBD5B8}" srcOrd="3" destOrd="0" parTransId="{20DFC77B-4BDB-4FF4-B57A-70EB092BBF9C}" sibTransId="{B3AEF8F1-1E3A-47BF-B4C4-242CAC547CEC}"/>
    <dgm:cxn modelId="{CABD0A58-E36F-4145-BCE0-E75B8EE3DFD2}" type="presOf" srcId="{989E04F6-8B28-4019-890A-C02D55163E09}" destId="{784AA5A7-8074-42CF-8B3A-9CE65EAFE2CB}" srcOrd="0" destOrd="0" presId="urn:microsoft.com/office/officeart/2005/8/layout/vList2"/>
    <dgm:cxn modelId="{D0E94EB2-418B-45F5-9885-72C20A12CB4E}" type="presOf" srcId="{DED5D735-CF85-47AD-BF59-C2FDBBCBD5B8}" destId="{C9445A64-50F8-4F74-AA78-93B0EC8AECBF}" srcOrd="0" destOrd="0" presId="urn:microsoft.com/office/officeart/2005/8/layout/vList2"/>
    <dgm:cxn modelId="{B909E0BB-1E12-4443-B3B2-36783AB00471}" type="presOf" srcId="{4B92F5ED-C1E5-4105-8B3D-C9EFA9D39B27}" destId="{37925CEC-9530-4CC1-9F3C-6774276F5B86}" srcOrd="0" destOrd="0" presId="urn:microsoft.com/office/officeart/2005/8/layout/vList2"/>
    <dgm:cxn modelId="{9447A3DF-A83E-431C-B35E-619D206004C7}" srcId="{989E04F6-8B28-4019-890A-C02D55163E09}" destId="{4B92F5ED-C1E5-4105-8B3D-C9EFA9D39B27}" srcOrd="1" destOrd="0" parTransId="{BE8A8F3F-40C1-426E-8DBF-3A71D456575A}" sibTransId="{44863EEF-576B-4959-B519-A0B33DA663C5}"/>
    <dgm:cxn modelId="{CEE1E115-CE94-444E-8183-284783C946C8}" type="presParOf" srcId="{784AA5A7-8074-42CF-8B3A-9CE65EAFE2CB}" destId="{24D20A32-8754-4BE9-989A-F9ECE90119B2}" srcOrd="0" destOrd="0" presId="urn:microsoft.com/office/officeart/2005/8/layout/vList2"/>
    <dgm:cxn modelId="{52CA1BF9-51A5-44E3-9F46-350E49CC2580}" type="presParOf" srcId="{784AA5A7-8074-42CF-8B3A-9CE65EAFE2CB}" destId="{A0505BCE-0BCB-4665-8FDB-AF69D19A278E}" srcOrd="1" destOrd="0" presId="urn:microsoft.com/office/officeart/2005/8/layout/vList2"/>
    <dgm:cxn modelId="{7D226374-0976-40EF-BE47-CF5FB2322FCE}" type="presParOf" srcId="{784AA5A7-8074-42CF-8B3A-9CE65EAFE2CB}" destId="{37925CEC-9530-4CC1-9F3C-6774276F5B86}" srcOrd="2" destOrd="0" presId="urn:microsoft.com/office/officeart/2005/8/layout/vList2"/>
    <dgm:cxn modelId="{D9B84125-EF18-4C5C-8CCC-405D4C5FC48E}" type="presParOf" srcId="{784AA5A7-8074-42CF-8B3A-9CE65EAFE2CB}" destId="{50D0741C-4A46-4B6C-BD11-81E532082F97}" srcOrd="3" destOrd="0" presId="urn:microsoft.com/office/officeart/2005/8/layout/vList2"/>
    <dgm:cxn modelId="{708658E2-183B-46A7-8658-77607FA1431E}" type="presParOf" srcId="{784AA5A7-8074-42CF-8B3A-9CE65EAFE2CB}" destId="{0343961B-CF1D-470F-A83B-E1F4B709CA23}" srcOrd="4" destOrd="0" presId="urn:microsoft.com/office/officeart/2005/8/layout/vList2"/>
    <dgm:cxn modelId="{11C5931D-932B-4848-AEA9-2DD5013C7F4A}" type="presParOf" srcId="{784AA5A7-8074-42CF-8B3A-9CE65EAFE2CB}" destId="{99DAA899-E480-48DF-81B3-82AB07785349}" srcOrd="5" destOrd="0" presId="urn:microsoft.com/office/officeart/2005/8/layout/vList2"/>
    <dgm:cxn modelId="{E150E6DF-0876-4E14-95D6-B77B7BE1AF0F}" type="presParOf" srcId="{784AA5A7-8074-42CF-8B3A-9CE65EAFE2CB}" destId="{C9445A64-50F8-4F74-AA78-93B0EC8AECB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4873F7-F8B7-4B98-8AB4-BAED0BB503A0}"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91582357-4ED5-4F3C-9CBE-48A0B3BFB5CB}">
      <dgm:prSet/>
      <dgm:spPr/>
      <dgm:t>
        <a:bodyPr/>
        <a:lstStyle/>
        <a:p>
          <a:r>
            <a:rPr lang="af-ZA" dirty="0"/>
            <a:t>Loopbaanvoorbeelde:</a:t>
          </a:r>
          <a:endParaRPr lang="en-US" dirty="0"/>
        </a:p>
      </dgm:t>
    </dgm:pt>
    <dgm:pt modelId="{900B2DED-51F2-4CC7-8B38-F20FAB3D7344}" type="parTrans" cxnId="{9C59E3ED-FF19-4D92-93A8-1E728A63C7D7}">
      <dgm:prSet/>
      <dgm:spPr/>
      <dgm:t>
        <a:bodyPr/>
        <a:lstStyle/>
        <a:p>
          <a:endParaRPr lang="en-US"/>
        </a:p>
      </dgm:t>
    </dgm:pt>
    <dgm:pt modelId="{30DBD477-67F2-47E3-BCA3-6869529029E6}" type="sibTrans" cxnId="{9C59E3ED-FF19-4D92-93A8-1E728A63C7D7}">
      <dgm:prSet/>
      <dgm:spPr/>
      <dgm:t>
        <a:bodyPr/>
        <a:lstStyle/>
        <a:p>
          <a:endParaRPr lang="en-US"/>
        </a:p>
      </dgm:t>
    </dgm:pt>
    <dgm:pt modelId="{D3D87833-66C3-4900-9E1A-C74C60F5D641}">
      <dgm:prSet/>
      <dgm:spPr/>
      <dgm:t>
        <a:bodyPr/>
        <a:lstStyle/>
        <a:p>
          <a:r>
            <a:rPr lang="af-ZA" dirty="0"/>
            <a:t>Dokter 
Verpleegster 
Paramedikus 
Veearts 
Fisioterapeut</a:t>
          </a:r>
          <a:endParaRPr lang="en-US" dirty="0"/>
        </a:p>
      </dgm:t>
    </dgm:pt>
    <dgm:pt modelId="{CD8B0B9C-E5DF-4879-AD6C-033EF09D4614}" type="parTrans" cxnId="{8B7E4A4A-F4B8-4A8F-8030-753362923266}">
      <dgm:prSet/>
      <dgm:spPr/>
      <dgm:t>
        <a:bodyPr/>
        <a:lstStyle/>
        <a:p>
          <a:endParaRPr lang="en-US"/>
        </a:p>
      </dgm:t>
    </dgm:pt>
    <dgm:pt modelId="{09D40570-B728-4344-81EC-960422194234}" type="sibTrans" cxnId="{8B7E4A4A-F4B8-4A8F-8030-753362923266}">
      <dgm:prSet/>
      <dgm:spPr/>
      <dgm:t>
        <a:bodyPr/>
        <a:lstStyle/>
        <a:p>
          <a:endParaRPr lang="en-US"/>
        </a:p>
      </dgm:t>
    </dgm:pt>
    <dgm:pt modelId="{1A3B0447-E11A-4733-9BC0-D4A5D74F5A0D}">
      <dgm:prSet/>
      <dgm:spPr/>
      <dgm:t>
        <a:bodyPr/>
        <a:lstStyle/>
        <a:p>
          <a:r>
            <a:rPr lang="af-ZA" dirty="0"/>
            <a:t>Nuttige vakke:</a:t>
          </a:r>
          <a:endParaRPr lang="en-US" dirty="0"/>
        </a:p>
      </dgm:t>
    </dgm:pt>
    <dgm:pt modelId="{246EABEE-152F-4B7A-8F98-DC9CC4FE4F84}" type="parTrans" cxnId="{2BF164D3-DF2D-4565-9742-A2C1136E96C5}">
      <dgm:prSet/>
      <dgm:spPr/>
      <dgm:t>
        <a:bodyPr/>
        <a:lstStyle/>
        <a:p>
          <a:endParaRPr lang="en-US"/>
        </a:p>
      </dgm:t>
    </dgm:pt>
    <dgm:pt modelId="{AE6CE580-7C82-46B1-A7FF-A9B7EBAAECD0}" type="sibTrans" cxnId="{2BF164D3-DF2D-4565-9742-A2C1136E96C5}">
      <dgm:prSet/>
      <dgm:spPr/>
      <dgm:t>
        <a:bodyPr/>
        <a:lstStyle/>
        <a:p>
          <a:endParaRPr lang="en-US"/>
        </a:p>
      </dgm:t>
    </dgm:pt>
    <dgm:pt modelId="{B746D6D0-C2B5-489A-9EF4-48BD8C1A133D}">
      <dgm:prSet/>
      <dgm:spPr/>
      <dgm:t>
        <a:bodyPr/>
        <a:lstStyle/>
        <a:p>
          <a:r>
            <a:rPr lang="af-ZA" dirty="0"/>
            <a:t>Lewenswetenskappe 
</a:t>
          </a:r>
          <a:r>
            <a:rPr lang="af-ZA" b="1" dirty="0"/>
            <a:t>Wiskunde </a:t>
          </a:r>
          <a:r>
            <a:rPr lang="af-ZA" dirty="0"/>
            <a:t>
Fisiese Wetenskappe</a:t>
          </a:r>
          <a:endParaRPr lang="en-US" dirty="0"/>
        </a:p>
      </dgm:t>
    </dgm:pt>
    <dgm:pt modelId="{A288FCD1-16AB-43B9-BD99-8AA23A2D2A02}" type="parTrans" cxnId="{1F745D73-1A54-4D2B-BE6D-9CA7B5A8513E}">
      <dgm:prSet/>
      <dgm:spPr/>
      <dgm:t>
        <a:bodyPr/>
        <a:lstStyle/>
        <a:p>
          <a:endParaRPr lang="en-US"/>
        </a:p>
      </dgm:t>
    </dgm:pt>
    <dgm:pt modelId="{111A907F-9A76-48C5-BCF5-BFA46B9ECA21}" type="sibTrans" cxnId="{1F745D73-1A54-4D2B-BE6D-9CA7B5A8513E}">
      <dgm:prSet/>
      <dgm:spPr/>
      <dgm:t>
        <a:bodyPr/>
        <a:lstStyle/>
        <a:p>
          <a:endParaRPr lang="en-US"/>
        </a:p>
      </dgm:t>
    </dgm:pt>
    <dgm:pt modelId="{91755DC9-F67D-426A-9DB4-6167FAF6A996}" type="pres">
      <dgm:prSet presAssocID="{B14873F7-F8B7-4B98-8AB4-BAED0BB503A0}" presName="linear" presStyleCnt="0">
        <dgm:presLayoutVars>
          <dgm:dir/>
          <dgm:animLvl val="lvl"/>
          <dgm:resizeHandles val="exact"/>
        </dgm:presLayoutVars>
      </dgm:prSet>
      <dgm:spPr/>
    </dgm:pt>
    <dgm:pt modelId="{1709204E-62E8-4F07-827F-2D4F152E3D4E}" type="pres">
      <dgm:prSet presAssocID="{91582357-4ED5-4F3C-9CBE-48A0B3BFB5CB}" presName="parentLin" presStyleCnt="0"/>
      <dgm:spPr/>
    </dgm:pt>
    <dgm:pt modelId="{0BFDD21F-4499-42CB-9F69-7D652E2E0483}" type="pres">
      <dgm:prSet presAssocID="{91582357-4ED5-4F3C-9CBE-48A0B3BFB5CB}" presName="parentLeftMargin" presStyleLbl="node1" presStyleIdx="0" presStyleCnt="2"/>
      <dgm:spPr/>
    </dgm:pt>
    <dgm:pt modelId="{49CA9929-66C2-4FE5-A382-C3FB4DB80E77}" type="pres">
      <dgm:prSet presAssocID="{91582357-4ED5-4F3C-9CBE-48A0B3BFB5CB}" presName="parentText" presStyleLbl="node1" presStyleIdx="0" presStyleCnt="2">
        <dgm:presLayoutVars>
          <dgm:chMax val="0"/>
          <dgm:bulletEnabled val="1"/>
        </dgm:presLayoutVars>
      </dgm:prSet>
      <dgm:spPr/>
    </dgm:pt>
    <dgm:pt modelId="{551C9F7E-02E8-481B-8FAA-C069719CD697}" type="pres">
      <dgm:prSet presAssocID="{91582357-4ED5-4F3C-9CBE-48A0B3BFB5CB}" presName="negativeSpace" presStyleCnt="0"/>
      <dgm:spPr/>
    </dgm:pt>
    <dgm:pt modelId="{C8A26FF2-D4A5-47D7-842C-FE426033A790}" type="pres">
      <dgm:prSet presAssocID="{91582357-4ED5-4F3C-9CBE-48A0B3BFB5CB}" presName="childText" presStyleLbl="conFgAcc1" presStyleIdx="0" presStyleCnt="2">
        <dgm:presLayoutVars>
          <dgm:bulletEnabled val="1"/>
        </dgm:presLayoutVars>
      </dgm:prSet>
      <dgm:spPr/>
    </dgm:pt>
    <dgm:pt modelId="{DDC70025-B0E1-4A79-9F8A-BC856677E7A7}" type="pres">
      <dgm:prSet presAssocID="{30DBD477-67F2-47E3-BCA3-6869529029E6}" presName="spaceBetweenRectangles" presStyleCnt="0"/>
      <dgm:spPr/>
    </dgm:pt>
    <dgm:pt modelId="{F5E3FB01-196C-42F4-9834-41D3D6DFE54C}" type="pres">
      <dgm:prSet presAssocID="{1A3B0447-E11A-4733-9BC0-D4A5D74F5A0D}" presName="parentLin" presStyleCnt="0"/>
      <dgm:spPr/>
    </dgm:pt>
    <dgm:pt modelId="{4BC354BE-EBCC-4D40-BCE8-5BE4F5FD90D6}" type="pres">
      <dgm:prSet presAssocID="{1A3B0447-E11A-4733-9BC0-D4A5D74F5A0D}" presName="parentLeftMargin" presStyleLbl="node1" presStyleIdx="0" presStyleCnt="2"/>
      <dgm:spPr/>
    </dgm:pt>
    <dgm:pt modelId="{DF4D4A3E-103B-427B-9BA3-EB1BF33955C6}" type="pres">
      <dgm:prSet presAssocID="{1A3B0447-E11A-4733-9BC0-D4A5D74F5A0D}" presName="parentText" presStyleLbl="node1" presStyleIdx="1" presStyleCnt="2">
        <dgm:presLayoutVars>
          <dgm:chMax val="0"/>
          <dgm:bulletEnabled val="1"/>
        </dgm:presLayoutVars>
      </dgm:prSet>
      <dgm:spPr/>
    </dgm:pt>
    <dgm:pt modelId="{63509516-A8D3-4D5C-8A06-5764D6A70013}" type="pres">
      <dgm:prSet presAssocID="{1A3B0447-E11A-4733-9BC0-D4A5D74F5A0D}" presName="negativeSpace" presStyleCnt="0"/>
      <dgm:spPr/>
    </dgm:pt>
    <dgm:pt modelId="{9D5A98AB-F0D0-4109-A488-0F4ECA2FCD8C}" type="pres">
      <dgm:prSet presAssocID="{1A3B0447-E11A-4733-9BC0-D4A5D74F5A0D}" presName="childText" presStyleLbl="conFgAcc1" presStyleIdx="1" presStyleCnt="2">
        <dgm:presLayoutVars>
          <dgm:bulletEnabled val="1"/>
        </dgm:presLayoutVars>
      </dgm:prSet>
      <dgm:spPr/>
    </dgm:pt>
  </dgm:ptLst>
  <dgm:cxnLst>
    <dgm:cxn modelId="{99F54022-B0CF-4975-AA70-EF68D2CE1845}" type="presOf" srcId="{1A3B0447-E11A-4733-9BC0-D4A5D74F5A0D}" destId="{DF4D4A3E-103B-427B-9BA3-EB1BF33955C6}" srcOrd="1" destOrd="0" presId="urn:microsoft.com/office/officeart/2005/8/layout/list1"/>
    <dgm:cxn modelId="{B25E0F29-585B-4ACF-B59D-A3F933233AC4}" type="presOf" srcId="{D3D87833-66C3-4900-9E1A-C74C60F5D641}" destId="{C8A26FF2-D4A5-47D7-842C-FE426033A790}" srcOrd="0" destOrd="0" presId="urn:microsoft.com/office/officeart/2005/8/layout/list1"/>
    <dgm:cxn modelId="{EC6D4065-1729-45C0-94DD-5A49B8162C04}" type="presOf" srcId="{B746D6D0-C2B5-489A-9EF4-48BD8C1A133D}" destId="{9D5A98AB-F0D0-4109-A488-0F4ECA2FCD8C}" srcOrd="0" destOrd="0" presId="urn:microsoft.com/office/officeart/2005/8/layout/list1"/>
    <dgm:cxn modelId="{F65FFD66-F4B4-45BC-B330-EFF189956F45}" type="presOf" srcId="{B14873F7-F8B7-4B98-8AB4-BAED0BB503A0}" destId="{91755DC9-F67D-426A-9DB4-6167FAF6A996}" srcOrd="0" destOrd="0" presId="urn:microsoft.com/office/officeart/2005/8/layout/list1"/>
    <dgm:cxn modelId="{8B7E4A4A-F4B8-4A8F-8030-753362923266}" srcId="{91582357-4ED5-4F3C-9CBE-48A0B3BFB5CB}" destId="{D3D87833-66C3-4900-9E1A-C74C60F5D641}" srcOrd="0" destOrd="0" parTransId="{CD8B0B9C-E5DF-4879-AD6C-033EF09D4614}" sibTransId="{09D40570-B728-4344-81EC-960422194234}"/>
    <dgm:cxn modelId="{463CD26C-E7D9-4C29-A7DF-9DEB1E261207}" type="presOf" srcId="{91582357-4ED5-4F3C-9CBE-48A0B3BFB5CB}" destId="{49CA9929-66C2-4FE5-A382-C3FB4DB80E77}" srcOrd="1" destOrd="0" presId="urn:microsoft.com/office/officeart/2005/8/layout/list1"/>
    <dgm:cxn modelId="{1F745D73-1A54-4D2B-BE6D-9CA7B5A8513E}" srcId="{1A3B0447-E11A-4733-9BC0-D4A5D74F5A0D}" destId="{B746D6D0-C2B5-489A-9EF4-48BD8C1A133D}" srcOrd="0" destOrd="0" parTransId="{A288FCD1-16AB-43B9-BD99-8AA23A2D2A02}" sibTransId="{111A907F-9A76-48C5-BCF5-BFA46B9ECA21}"/>
    <dgm:cxn modelId="{04FAFF9C-D0B0-42E1-9042-28AA8682268C}" type="presOf" srcId="{91582357-4ED5-4F3C-9CBE-48A0B3BFB5CB}" destId="{0BFDD21F-4499-42CB-9F69-7D652E2E0483}" srcOrd="0" destOrd="0" presId="urn:microsoft.com/office/officeart/2005/8/layout/list1"/>
    <dgm:cxn modelId="{C59C9FA1-8AF2-458D-858C-5116CDABAE21}" type="presOf" srcId="{1A3B0447-E11A-4733-9BC0-D4A5D74F5A0D}" destId="{4BC354BE-EBCC-4D40-BCE8-5BE4F5FD90D6}" srcOrd="0" destOrd="0" presId="urn:microsoft.com/office/officeart/2005/8/layout/list1"/>
    <dgm:cxn modelId="{2BF164D3-DF2D-4565-9742-A2C1136E96C5}" srcId="{B14873F7-F8B7-4B98-8AB4-BAED0BB503A0}" destId="{1A3B0447-E11A-4733-9BC0-D4A5D74F5A0D}" srcOrd="1" destOrd="0" parTransId="{246EABEE-152F-4B7A-8F98-DC9CC4FE4F84}" sibTransId="{AE6CE580-7C82-46B1-A7FF-A9B7EBAAECD0}"/>
    <dgm:cxn modelId="{9C59E3ED-FF19-4D92-93A8-1E728A63C7D7}" srcId="{B14873F7-F8B7-4B98-8AB4-BAED0BB503A0}" destId="{91582357-4ED5-4F3C-9CBE-48A0B3BFB5CB}" srcOrd="0" destOrd="0" parTransId="{900B2DED-51F2-4CC7-8B38-F20FAB3D7344}" sibTransId="{30DBD477-67F2-47E3-BCA3-6869529029E6}"/>
    <dgm:cxn modelId="{64871B72-8EDB-4745-BF53-F0159B934088}" type="presParOf" srcId="{91755DC9-F67D-426A-9DB4-6167FAF6A996}" destId="{1709204E-62E8-4F07-827F-2D4F152E3D4E}" srcOrd="0" destOrd="0" presId="urn:microsoft.com/office/officeart/2005/8/layout/list1"/>
    <dgm:cxn modelId="{8D28173E-38B0-4225-814D-DA1A5938A803}" type="presParOf" srcId="{1709204E-62E8-4F07-827F-2D4F152E3D4E}" destId="{0BFDD21F-4499-42CB-9F69-7D652E2E0483}" srcOrd="0" destOrd="0" presId="urn:microsoft.com/office/officeart/2005/8/layout/list1"/>
    <dgm:cxn modelId="{E9A92E10-6F0F-4BD6-ACED-351C3415FA34}" type="presParOf" srcId="{1709204E-62E8-4F07-827F-2D4F152E3D4E}" destId="{49CA9929-66C2-4FE5-A382-C3FB4DB80E77}" srcOrd="1" destOrd="0" presId="urn:microsoft.com/office/officeart/2005/8/layout/list1"/>
    <dgm:cxn modelId="{61DA331B-656F-4978-8856-E9F7C061D9F7}" type="presParOf" srcId="{91755DC9-F67D-426A-9DB4-6167FAF6A996}" destId="{551C9F7E-02E8-481B-8FAA-C069719CD697}" srcOrd="1" destOrd="0" presId="urn:microsoft.com/office/officeart/2005/8/layout/list1"/>
    <dgm:cxn modelId="{7DED4ECB-B3C7-4414-B0C1-EC9F60AEC899}" type="presParOf" srcId="{91755DC9-F67D-426A-9DB4-6167FAF6A996}" destId="{C8A26FF2-D4A5-47D7-842C-FE426033A790}" srcOrd="2" destOrd="0" presId="urn:microsoft.com/office/officeart/2005/8/layout/list1"/>
    <dgm:cxn modelId="{51DBDF9F-CF72-4F99-A081-D11268D0E204}" type="presParOf" srcId="{91755DC9-F67D-426A-9DB4-6167FAF6A996}" destId="{DDC70025-B0E1-4A79-9F8A-BC856677E7A7}" srcOrd="3" destOrd="0" presId="urn:microsoft.com/office/officeart/2005/8/layout/list1"/>
    <dgm:cxn modelId="{D8F4C380-6972-4B65-BD12-0420A1690505}" type="presParOf" srcId="{91755DC9-F67D-426A-9DB4-6167FAF6A996}" destId="{F5E3FB01-196C-42F4-9834-41D3D6DFE54C}" srcOrd="4" destOrd="0" presId="urn:microsoft.com/office/officeart/2005/8/layout/list1"/>
    <dgm:cxn modelId="{60EC9C2D-3EC6-47F9-8FDB-8D1AF867E8A5}" type="presParOf" srcId="{F5E3FB01-196C-42F4-9834-41D3D6DFE54C}" destId="{4BC354BE-EBCC-4D40-BCE8-5BE4F5FD90D6}" srcOrd="0" destOrd="0" presId="urn:microsoft.com/office/officeart/2005/8/layout/list1"/>
    <dgm:cxn modelId="{A2514912-BEBF-4CCD-B4A4-0DAD0DFBB236}" type="presParOf" srcId="{F5E3FB01-196C-42F4-9834-41D3D6DFE54C}" destId="{DF4D4A3E-103B-427B-9BA3-EB1BF33955C6}" srcOrd="1" destOrd="0" presId="urn:microsoft.com/office/officeart/2005/8/layout/list1"/>
    <dgm:cxn modelId="{F9A0F08B-D593-42A9-AAA4-06F21AC7E4F3}" type="presParOf" srcId="{91755DC9-F67D-426A-9DB4-6167FAF6A996}" destId="{63509516-A8D3-4D5C-8A06-5764D6A70013}" srcOrd="5" destOrd="0" presId="urn:microsoft.com/office/officeart/2005/8/layout/list1"/>
    <dgm:cxn modelId="{86DC536A-B245-4247-9686-21CE9E67BD43}" type="presParOf" srcId="{91755DC9-F67D-426A-9DB4-6167FAF6A996}" destId="{9D5A98AB-F0D0-4109-A488-0F4ECA2FCD8C}"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A97FAD-C195-4AD3-A3BC-A29A2158203E}"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9934419A-75A7-4774-8DAB-2B4BAC05D326}">
      <dgm:prSet/>
      <dgm:spPr/>
      <dgm:t>
        <a:bodyPr/>
        <a:lstStyle/>
        <a:p>
          <a:r>
            <a:rPr lang="af-ZA" dirty="0"/>
            <a:t>Loopbaanvoorbeelde:</a:t>
          </a:r>
          <a:endParaRPr lang="en-US" dirty="0"/>
        </a:p>
      </dgm:t>
    </dgm:pt>
    <dgm:pt modelId="{80A9C253-736D-42F2-B6C2-831CF68E12D0}" type="parTrans" cxnId="{09D06AE5-0612-4812-B9FB-7F52BDBD6BDC}">
      <dgm:prSet/>
      <dgm:spPr/>
      <dgm:t>
        <a:bodyPr/>
        <a:lstStyle/>
        <a:p>
          <a:endParaRPr lang="en-US"/>
        </a:p>
      </dgm:t>
    </dgm:pt>
    <dgm:pt modelId="{D6209E25-3BA3-43E7-BCA2-873A453D770D}" type="sibTrans" cxnId="{09D06AE5-0612-4812-B9FB-7F52BDBD6BDC}">
      <dgm:prSet/>
      <dgm:spPr/>
      <dgm:t>
        <a:bodyPr/>
        <a:lstStyle/>
        <a:p>
          <a:endParaRPr lang="en-US"/>
        </a:p>
      </dgm:t>
    </dgm:pt>
    <dgm:pt modelId="{2E874D90-736C-4A7A-935E-CDEB33AA6084}">
      <dgm:prSet/>
      <dgm:spPr/>
      <dgm:t>
        <a:bodyPr/>
        <a:lstStyle/>
        <a:p>
          <a:r>
            <a:rPr lang="af-ZA" dirty="0"/>
            <a:t>Rekenmeester 
Bankier 
Ekonoom 
Entrepreneur 
</a:t>
          </a:r>
          <a:r>
            <a:rPr lang="af-ZA" b="1" dirty="0"/>
            <a:t>Prokureur</a:t>
          </a:r>
          <a:endParaRPr lang="en-US" b="1" dirty="0"/>
        </a:p>
      </dgm:t>
    </dgm:pt>
    <dgm:pt modelId="{904C755E-263A-474D-B63A-6622B7B14D98}" type="parTrans" cxnId="{85596084-818A-43C4-9165-276E1F25C68D}">
      <dgm:prSet/>
      <dgm:spPr/>
      <dgm:t>
        <a:bodyPr/>
        <a:lstStyle/>
        <a:p>
          <a:endParaRPr lang="en-US"/>
        </a:p>
      </dgm:t>
    </dgm:pt>
    <dgm:pt modelId="{DC002A61-978D-460C-A2F5-9A3A29B9FDC3}" type="sibTrans" cxnId="{85596084-818A-43C4-9165-276E1F25C68D}">
      <dgm:prSet/>
      <dgm:spPr/>
      <dgm:t>
        <a:bodyPr/>
        <a:lstStyle/>
        <a:p>
          <a:endParaRPr lang="en-US"/>
        </a:p>
      </dgm:t>
    </dgm:pt>
    <dgm:pt modelId="{921993C8-EB37-4004-A55D-A048560612AF}">
      <dgm:prSet/>
      <dgm:spPr/>
      <dgm:t>
        <a:bodyPr/>
        <a:lstStyle/>
        <a:p>
          <a:r>
            <a:rPr lang="af-ZA" dirty="0"/>
            <a:t>Nuttige vakke:</a:t>
          </a:r>
          <a:endParaRPr lang="en-US" dirty="0"/>
        </a:p>
      </dgm:t>
    </dgm:pt>
    <dgm:pt modelId="{E8BBD67A-C896-4664-907B-AD8A29B45ACA}" type="parTrans" cxnId="{03951453-A7EC-43C7-89DD-80CD6F1EBB9E}">
      <dgm:prSet/>
      <dgm:spPr/>
      <dgm:t>
        <a:bodyPr/>
        <a:lstStyle/>
        <a:p>
          <a:endParaRPr lang="en-US"/>
        </a:p>
      </dgm:t>
    </dgm:pt>
    <dgm:pt modelId="{1001BA3A-09F9-4502-B218-5A1B56793C6D}" type="sibTrans" cxnId="{03951453-A7EC-43C7-89DD-80CD6F1EBB9E}">
      <dgm:prSet/>
      <dgm:spPr/>
      <dgm:t>
        <a:bodyPr/>
        <a:lstStyle/>
        <a:p>
          <a:endParaRPr lang="en-US"/>
        </a:p>
      </dgm:t>
    </dgm:pt>
    <dgm:pt modelId="{91D34821-13CC-4CAC-BF38-68773E5085B0}">
      <dgm:prSet/>
      <dgm:spPr/>
      <dgm:t>
        <a:bodyPr/>
        <a:lstStyle/>
        <a:p>
          <a:r>
            <a:rPr lang="af-ZA" dirty="0"/>
            <a:t>Rekeningkunde 
Ekonomie 
Besigheidstudies 
</a:t>
          </a:r>
          <a:r>
            <a:rPr lang="af-ZA" b="1" dirty="0"/>
            <a:t>Tale &amp; Geskiedenis (regte)</a:t>
          </a:r>
          <a:endParaRPr lang="en-US" b="1" dirty="0"/>
        </a:p>
      </dgm:t>
    </dgm:pt>
    <dgm:pt modelId="{1D67138D-B80B-406C-9CF3-59EBB5D4DB10}" type="parTrans" cxnId="{9353ADF3-3575-4717-8C4F-0AF46A923503}">
      <dgm:prSet/>
      <dgm:spPr/>
      <dgm:t>
        <a:bodyPr/>
        <a:lstStyle/>
        <a:p>
          <a:endParaRPr lang="en-US"/>
        </a:p>
      </dgm:t>
    </dgm:pt>
    <dgm:pt modelId="{15D79C2E-0B80-46A2-9140-72E089821D87}" type="sibTrans" cxnId="{9353ADF3-3575-4717-8C4F-0AF46A923503}">
      <dgm:prSet/>
      <dgm:spPr/>
      <dgm:t>
        <a:bodyPr/>
        <a:lstStyle/>
        <a:p>
          <a:endParaRPr lang="en-US"/>
        </a:p>
      </dgm:t>
    </dgm:pt>
    <dgm:pt modelId="{F8BF18A4-B80C-4799-AAF8-0A6AEF2BD59B}" type="pres">
      <dgm:prSet presAssocID="{EAA97FAD-C195-4AD3-A3BC-A29A2158203E}" presName="linear" presStyleCnt="0">
        <dgm:presLayoutVars>
          <dgm:dir/>
          <dgm:animLvl val="lvl"/>
          <dgm:resizeHandles val="exact"/>
        </dgm:presLayoutVars>
      </dgm:prSet>
      <dgm:spPr/>
    </dgm:pt>
    <dgm:pt modelId="{D104B552-B31F-46A1-9339-F60AC56651BF}" type="pres">
      <dgm:prSet presAssocID="{9934419A-75A7-4774-8DAB-2B4BAC05D326}" presName="parentLin" presStyleCnt="0"/>
      <dgm:spPr/>
    </dgm:pt>
    <dgm:pt modelId="{A1774F09-8198-4190-AE7D-D2402C935CEB}" type="pres">
      <dgm:prSet presAssocID="{9934419A-75A7-4774-8DAB-2B4BAC05D326}" presName="parentLeftMargin" presStyleLbl="node1" presStyleIdx="0" presStyleCnt="2"/>
      <dgm:spPr/>
    </dgm:pt>
    <dgm:pt modelId="{55A621EC-0CAC-45DD-8089-56F7B6CBAFBC}" type="pres">
      <dgm:prSet presAssocID="{9934419A-75A7-4774-8DAB-2B4BAC05D326}" presName="parentText" presStyleLbl="node1" presStyleIdx="0" presStyleCnt="2">
        <dgm:presLayoutVars>
          <dgm:chMax val="0"/>
          <dgm:bulletEnabled val="1"/>
        </dgm:presLayoutVars>
      </dgm:prSet>
      <dgm:spPr/>
    </dgm:pt>
    <dgm:pt modelId="{F5CA33EC-13B0-419B-8486-B4A419A9F52B}" type="pres">
      <dgm:prSet presAssocID="{9934419A-75A7-4774-8DAB-2B4BAC05D326}" presName="negativeSpace" presStyleCnt="0"/>
      <dgm:spPr/>
    </dgm:pt>
    <dgm:pt modelId="{B636A34A-5A25-46FF-A78E-5F29A933F8DA}" type="pres">
      <dgm:prSet presAssocID="{9934419A-75A7-4774-8DAB-2B4BAC05D326}" presName="childText" presStyleLbl="conFgAcc1" presStyleIdx="0" presStyleCnt="2">
        <dgm:presLayoutVars>
          <dgm:bulletEnabled val="1"/>
        </dgm:presLayoutVars>
      </dgm:prSet>
      <dgm:spPr/>
    </dgm:pt>
    <dgm:pt modelId="{07050834-CBF1-4223-93E1-7250E03E5681}" type="pres">
      <dgm:prSet presAssocID="{D6209E25-3BA3-43E7-BCA2-873A453D770D}" presName="spaceBetweenRectangles" presStyleCnt="0"/>
      <dgm:spPr/>
    </dgm:pt>
    <dgm:pt modelId="{696BCA04-2261-4D36-86E5-333004E9B190}" type="pres">
      <dgm:prSet presAssocID="{921993C8-EB37-4004-A55D-A048560612AF}" presName="parentLin" presStyleCnt="0"/>
      <dgm:spPr/>
    </dgm:pt>
    <dgm:pt modelId="{20CC4ECF-D436-4BA8-A409-12F0C51623D0}" type="pres">
      <dgm:prSet presAssocID="{921993C8-EB37-4004-A55D-A048560612AF}" presName="parentLeftMargin" presStyleLbl="node1" presStyleIdx="0" presStyleCnt="2"/>
      <dgm:spPr/>
    </dgm:pt>
    <dgm:pt modelId="{47FC5FED-49BC-4BBB-8C41-2135AE627991}" type="pres">
      <dgm:prSet presAssocID="{921993C8-EB37-4004-A55D-A048560612AF}" presName="parentText" presStyleLbl="node1" presStyleIdx="1" presStyleCnt="2">
        <dgm:presLayoutVars>
          <dgm:chMax val="0"/>
          <dgm:bulletEnabled val="1"/>
        </dgm:presLayoutVars>
      </dgm:prSet>
      <dgm:spPr/>
    </dgm:pt>
    <dgm:pt modelId="{ED0199F7-2BF9-4BAA-9582-29696023986A}" type="pres">
      <dgm:prSet presAssocID="{921993C8-EB37-4004-A55D-A048560612AF}" presName="negativeSpace" presStyleCnt="0"/>
      <dgm:spPr/>
    </dgm:pt>
    <dgm:pt modelId="{C6B12D02-6C34-48D7-851D-7D557B42FAC5}" type="pres">
      <dgm:prSet presAssocID="{921993C8-EB37-4004-A55D-A048560612AF}" presName="childText" presStyleLbl="conFgAcc1" presStyleIdx="1" presStyleCnt="2">
        <dgm:presLayoutVars>
          <dgm:bulletEnabled val="1"/>
        </dgm:presLayoutVars>
      </dgm:prSet>
      <dgm:spPr/>
    </dgm:pt>
  </dgm:ptLst>
  <dgm:cxnLst>
    <dgm:cxn modelId="{E348242D-48BB-47C4-8AC8-CAECB3B482C4}" type="presOf" srcId="{921993C8-EB37-4004-A55D-A048560612AF}" destId="{47FC5FED-49BC-4BBB-8C41-2135AE627991}" srcOrd="1" destOrd="0" presId="urn:microsoft.com/office/officeart/2005/8/layout/list1"/>
    <dgm:cxn modelId="{C7770B64-3E3D-4B5E-9A55-6225063436F2}" type="presOf" srcId="{2E874D90-736C-4A7A-935E-CDEB33AA6084}" destId="{B636A34A-5A25-46FF-A78E-5F29A933F8DA}" srcOrd="0" destOrd="0" presId="urn:microsoft.com/office/officeart/2005/8/layout/list1"/>
    <dgm:cxn modelId="{41B04667-A9A5-45A5-8B3D-CAC18FC94DD8}" type="presOf" srcId="{EAA97FAD-C195-4AD3-A3BC-A29A2158203E}" destId="{F8BF18A4-B80C-4799-AAF8-0A6AEF2BD59B}" srcOrd="0" destOrd="0" presId="urn:microsoft.com/office/officeart/2005/8/layout/list1"/>
    <dgm:cxn modelId="{FC78BD6F-7E50-4669-8010-A75A7F842CE5}" type="presOf" srcId="{9934419A-75A7-4774-8DAB-2B4BAC05D326}" destId="{A1774F09-8198-4190-AE7D-D2402C935CEB}" srcOrd="0" destOrd="0" presId="urn:microsoft.com/office/officeart/2005/8/layout/list1"/>
    <dgm:cxn modelId="{03951453-A7EC-43C7-89DD-80CD6F1EBB9E}" srcId="{EAA97FAD-C195-4AD3-A3BC-A29A2158203E}" destId="{921993C8-EB37-4004-A55D-A048560612AF}" srcOrd="1" destOrd="0" parTransId="{E8BBD67A-C896-4664-907B-AD8A29B45ACA}" sibTransId="{1001BA3A-09F9-4502-B218-5A1B56793C6D}"/>
    <dgm:cxn modelId="{5384BD77-1434-4597-A268-F0E10F360D66}" type="presOf" srcId="{91D34821-13CC-4CAC-BF38-68773E5085B0}" destId="{C6B12D02-6C34-48D7-851D-7D557B42FAC5}" srcOrd="0" destOrd="0" presId="urn:microsoft.com/office/officeart/2005/8/layout/list1"/>
    <dgm:cxn modelId="{85596084-818A-43C4-9165-276E1F25C68D}" srcId="{9934419A-75A7-4774-8DAB-2B4BAC05D326}" destId="{2E874D90-736C-4A7A-935E-CDEB33AA6084}" srcOrd="0" destOrd="0" parTransId="{904C755E-263A-474D-B63A-6622B7B14D98}" sibTransId="{DC002A61-978D-460C-A2F5-9A3A29B9FDC3}"/>
    <dgm:cxn modelId="{1E14FA8D-39EA-4061-BF3C-5786EE561FF6}" type="presOf" srcId="{921993C8-EB37-4004-A55D-A048560612AF}" destId="{20CC4ECF-D436-4BA8-A409-12F0C51623D0}" srcOrd="0" destOrd="0" presId="urn:microsoft.com/office/officeart/2005/8/layout/list1"/>
    <dgm:cxn modelId="{09D06AE5-0612-4812-B9FB-7F52BDBD6BDC}" srcId="{EAA97FAD-C195-4AD3-A3BC-A29A2158203E}" destId="{9934419A-75A7-4774-8DAB-2B4BAC05D326}" srcOrd="0" destOrd="0" parTransId="{80A9C253-736D-42F2-B6C2-831CF68E12D0}" sibTransId="{D6209E25-3BA3-43E7-BCA2-873A453D770D}"/>
    <dgm:cxn modelId="{322002E6-0B48-4A1D-AC47-11ECCB85ED22}" type="presOf" srcId="{9934419A-75A7-4774-8DAB-2B4BAC05D326}" destId="{55A621EC-0CAC-45DD-8089-56F7B6CBAFBC}" srcOrd="1" destOrd="0" presId="urn:microsoft.com/office/officeart/2005/8/layout/list1"/>
    <dgm:cxn modelId="{9353ADF3-3575-4717-8C4F-0AF46A923503}" srcId="{921993C8-EB37-4004-A55D-A048560612AF}" destId="{91D34821-13CC-4CAC-BF38-68773E5085B0}" srcOrd="0" destOrd="0" parTransId="{1D67138D-B80B-406C-9CF3-59EBB5D4DB10}" sibTransId="{15D79C2E-0B80-46A2-9140-72E089821D87}"/>
    <dgm:cxn modelId="{E6E7280D-FBC3-4BFD-B33E-8AFF5CDBA108}" type="presParOf" srcId="{F8BF18A4-B80C-4799-AAF8-0A6AEF2BD59B}" destId="{D104B552-B31F-46A1-9339-F60AC56651BF}" srcOrd="0" destOrd="0" presId="urn:microsoft.com/office/officeart/2005/8/layout/list1"/>
    <dgm:cxn modelId="{508D5693-D35B-4763-BC03-ABF6E5F7FC01}" type="presParOf" srcId="{D104B552-B31F-46A1-9339-F60AC56651BF}" destId="{A1774F09-8198-4190-AE7D-D2402C935CEB}" srcOrd="0" destOrd="0" presId="urn:microsoft.com/office/officeart/2005/8/layout/list1"/>
    <dgm:cxn modelId="{C4F9378C-19DF-4817-9DFA-7EDE4CBCDBD2}" type="presParOf" srcId="{D104B552-B31F-46A1-9339-F60AC56651BF}" destId="{55A621EC-0CAC-45DD-8089-56F7B6CBAFBC}" srcOrd="1" destOrd="0" presId="urn:microsoft.com/office/officeart/2005/8/layout/list1"/>
    <dgm:cxn modelId="{26B9F01A-7755-4021-842B-78909A4F9E59}" type="presParOf" srcId="{F8BF18A4-B80C-4799-AAF8-0A6AEF2BD59B}" destId="{F5CA33EC-13B0-419B-8486-B4A419A9F52B}" srcOrd="1" destOrd="0" presId="urn:microsoft.com/office/officeart/2005/8/layout/list1"/>
    <dgm:cxn modelId="{8953691D-6124-45BC-9BFD-066D782FAA56}" type="presParOf" srcId="{F8BF18A4-B80C-4799-AAF8-0A6AEF2BD59B}" destId="{B636A34A-5A25-46FF-A78E-5F29A933F8DA}" srcOrd="2" destOrd="0" presId="urn:microsoft.com/office/officeart/2005/8/layout/list1"/>
    <dgm:cxn modelId="{DD0D6548-BF89-4C0A-817E-03440963E22E}" type="presParOf" srcId="{F8BF18A4-B80C-4799-AAF8-0A6AEF2BD59B}" destId="{07050834-CBF1-4223-93E1-7250E03E5681}" srcOrd="3" destOrd="0" presId="urn:microsoft.com/office/officeart/2005/8/layout/list1"/>
    <dgm:cxn modelId="{9EE76C53-6770-4F31-9F46-9266CDE2E670}" type="presParOf" srcId="{F8BF18A4-B80C-4799-AAF8-0A6AEF2BD59B}" destId="{696BCA04-2261-4D36-86E5-333004E9B190}" srcOrd="4" destOrd="0" presId="urn:microsoft.com/office/officeart/2005/8/layout/list1"/>
    <dgm:cxn modelId="{B32D07E0-10BD-46B0-B5A1-A315A68CE596}" type="presParOf" srcId="{696BCA04-2261-4D36-86E5-333004E9B190}" destId="{20CC4ECF-D436-4BA8-A409-12F0C51623D0}" srcOrd="0" destOrd="0" presId="urn:microsoft.com/office/officeart/2005/8/layout/list1"/>
    <dgm:cxn modelId="{D7171962-C935-476F-845A-8550B767B9B2}" type="presParOf" srcId="{696BCA04-2261-4D36-86E5-333004E9B190}" destId="{47FC5FED-49BC-4BBB-8C41-2135AE627991}" srcOrd="1" destOrd="0" presId="urn:microsoft.com/office/officeart/2005/8/layout/list1"/>
    <dgm:cxn modelId="{48888F94-557B-46B5-9293-F80A9D73B0D9}" type="presParOf" srcId="{F8BF18A4-B80C-4799-AAF8-0A6AEF2BD59B}" destId="{ED0199F7-2BF9-4BAA-9582-29696023986A}" srcOrd="5" destOrd="0" presId="urn:microsoft.com/office/officeart/2005/8/layout/list1"/>
    <dgm:cxn modelId="{47DFBC9D-35E9-40EF-B3AE-4FC79819569D}" type="presParOf" srcId="{F8BF18A4-B80C-4799-AAF8-0A6AEF2BD59B}" destId="{C6B12D02-6C34-48D7-851D-7D557B42FAC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531E8F-4429-46DB-8378-8318D922DBC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7EF5297-8300-4ED2-8181-41DB31471B1F}">
      <dgm:prSet custT="1"/>
      <dgm:spPr/>
      <dgm:t>
        <a:bodyPr/>
        <a:lstStyle/>
        <a:p>
          <a:pPr>
            <a:lnSpc>
              <a:spcPct val="100000"/>
            </a:lnSpc>
          </a:pPr>
          <a:r>
            <a:rPr lang="en-ZA" sz="1400" b="1" dirty="0" err="1">
              <a:solidFill>
                <a:schemeClr val="bg1"/>
              </a:solidFill>
            </a:rPr>
            <a:t>Verbruikerstudies</a:t>
          </a:r>
          <a:r>
            <a:rPr lang="en-ZA" sz="1400" b="1" dirty="0">
              <a:solidFill>
                <a:schemeClr val="bg1"/>
              </a:solidFill>
            </a:rPr>
            <a:t>: </a:t>
          </a:r>
          <a:r>
            <a:rPr lang="nl-NL" sz="1400" dirty="0">
              <a:solidFill>
                <a:schemeClr val="bg1"/>
              </a:solidFill>
            </a:rPr>
            <a:t>gasvryheid, voedselproduksie, spyseniering, hotelwerk, ens.</a:t>
          </a:r>
          <a:endParaRPr lang="en-US" sz="1400" dirty="0">
            <a:solidFill>
              <a:schemeClr val="bg1"/>
            </a:solidFill>
          </a:endParaRPr>
        </a:p>
      </dgm:t>
    </dgm:pt>
    <dgm:pt modelId="{0B943767-1772-4281-9102-4BFC5D06A0E6}" type="parTrans" cxnId="{24F96FF6-2509-4D2A-BB3F-4895AD2F8FF4}">
      <dgm:prSet/>
      <dgm:spPr/>
      <dgm:t>
        <a:bodyPr/>
        <a:lstStyle/>
        <a:p>
          <a:endParaRPr lang="en-US" sz="2000">
            <a:solidFill>
              <a:schemeClr val="bg1"/>
            </a:solidFill>
          </a:endParaRPr>
        </a:p>
      </dgm:t>
    </dgm:pt>
    <dgm:pt modelId="{24C39F79-F554-4EFD-A16C-F23D64B2F13A}" type="sibTrans" cxnId="{24F96FF6-2509-4D2A-BB3F-4895AD2F8FF4}">
      <dgm:prSet/>
      <dgm:spPr/>
      <dgm:t>
        <a:bodyPr/>
        <a:lstStyle/>
        <a:p>
          <a:pPr>
            <a:lnSpc>
              <a:spcPct val="100000"/>
            </a:lnSpc>
          </a:pPr>
          <a:endParaRPr lang="en-US" sz="2000">
            <a:solidFill>
              <a:schemeClr val="bg1"/>
            </a:solidFill>
          </a:endParaRPr>
        </a:p>
      </dgm:t>
    </dgm:pt>
    <dgm:pt modelId="{479E8631-940A-4D5B-A55C-92B9409DCAED}">
      <dgm:prSet custT="1"/>
      <dgm:spPr/>
      <dgm:t>
        <a:bodyPr/>
        <a:lstStyle/>
        <a:p>
          <a:pPr>
            <a:lnSpc>
              <a:spcPct val="100000"/>
            </a:lnSpc>
          </a:pPr>
          <a:r>
            <a:rPr lang="en-ZA" sz="1400" b="1" dirty="0" err="1">
              <a:solidFill>
                <a:schemeClr val="bg1"/>
              </a:solidFill>
            </a:rPr>
            <a:t>Toerisme</a:t>
          </a:r>
          <a:r>
            <a:rPr lang="en-ZA" sz="1400" b="1" dirty="0">
              <a:solidFill>
                <a:schemeClr val="bg1"/>
              </a:solidFill>
            </a:rPr>
            <a:t>: r</a:t>
          </a:r>
          <a:r>
            <a:rPr lang="nl-NL" sz="1400" dirty="0">
              <a:solidFill>
                <a:schemeClr val="bg1"/>
              </a:solidFill>
            </a:rPr>
            <a:t>eis, toerismebestuur, toergids, kliëntediens, ens.</a:t>
          </a:r>
          <a:endParaRPr lang="en-US" sz="1400" dirty="0">
            <a:solidFill>
              <a:schemeClr val="bg1"/>
            </a:solidFill>
          </a:endParaRPr>
        </a:p>
      </dgm:t>
    </dgm:pt>
    <dgm:pt modelId="{DC702B77-F474-4FF4-8B68-AA2E18BD908D}" type="parTrans" cxnId="{CF8E4F41-B9CC-4052-A037-44DC9BA84228}">
      <dgm:prSet/>
      <dgm:spPr/>
      <dgm:t>
        <a:bodyPr/>
        <a:lstStyle/>
        <a:p>
          <a:endParaRPr lang="en-US" sz="2000">
            <a:solidFill>
              <a:schemeClr val="bg1"/>
            </a:solidFill>
          </a:endParaRPr>
        </a:p>
      </dgm:t>
    </dgm:pt>
    <dgm:pt modelId="{9C8A0441-DD0F-4635-8C35-D9C32C11DEE0}" type="sibTrans" cxnId="{CF8E4F41-B9CC-4052-A037-44DC9BA84228}">
      <dgm:prSet/>
      <dgm:spPr/>
      <dgm:t>
        <a:bodyPr/>
        <a:lstStyle/>
        <a:p>
          <a:pPr>
            <a:lnSpc>
              <a:spcPct val="100000"/>
            </a:lnSpc>
          </a:pPr>
          <a:endParaRPr lang="en-US" sz="2000">
            <a:solidFill>
              <a:schemeClr val="bg1"/>
            </a:solidFill>
          </a:endParaRPr>
        </a:p>
      </dgm:t>
    </dgm:pt>
    <dgm:pt modelId="{5E1A4993-EA21-4B2D-8973-D9BF8E1F5CDC}">
      <dgm:prSet custT="1"/>
      <dgm:spPr/>
      <dgm:t>
        <a:bodyPr/>
        <a:lstStyle/>
        <a:p>
          <a:pPr>
            <a:lnSpc>
              <a:spcPct val="100000"/>
            </a:lnSpc>
          </a:pPr>
          <a:r>
            <a:rPr lang="en-ZA" sz="1400" b="1" dirty="0" err="1">
              <a:solidFill>
                <a:schemeClr val="bg1"/>
              </a:solidFill>
            </a:rPr>
            <a:t>Visuele</a:t>
          </a:r>
          <a:r>
            <a:rPr lang="en-ZA" sz="1400" b="1" dirty="0">
              <a:solidFill>
                <a:schemeClr val="bg1"/>
              </a:solidFill>
            </a:rPr>
            <a:t> </a:t>
          </a:r>
          <a:r>
            <a:rPr lang="en-ZA" sz="1400" b="1" dirty="0" err="1">
              <a:solidFill>
                <a:schemeClr val="bg1"/>
              </a:solidFill>
            </a:rPr>
            <a:t>Kunste</a:t>
          </a:r>
          <a:r>
            <a:rPr lang="en-ZA" sz="1400" b="1" dirty="0">
              <a:solidFill>
                <a:schemeClr val="bg1"/>
              </a:solidFill>
            </a:rPr>
            <a:t> </a:t>
          </a:r>
          <a:r>
            <a:rPr lang="en-ZA" sz="1400" b="1" dirty="0" err="1">
              <a:solidFill>
                <a:schemeClr val="bg1"/>
              </a:solidFill>
            </a:rPr>
            <a:t>en</a:t>
          </a:r>
          <a:r>
            <a:rPr lang="en-ZA" sz="1400" b="1" dirty="0">
              <a:solidFill>
                <a:schemeClr val="bg1"/>
              </a:solidFill>
            </a:rPr>
            <a:t> </a:t>
          </a:r>
          <a:r>
            <a:rPr lang="en-ZA" sz="1400" b="1" dirty="0" err="1">
              <a:solidFill>
                <a:schemeClr val="bg1"/>
              </a:solidFill>
            </a:rPr>
            <a:t>Ontwerp</a:t>
          </a:r>
          <a:r>
            <a:rPr lang="en-ZA" sz="1400" b="1" dirty="0">
              <a:solidFill>
                <a:schemeClr val="bg1"/>
              </a:solidFill>
            </a:rPr>
            <a:t>: </a:t>
          </a:r>
          <a:r>
            <a:rPr lang="nl-NL" sz="1400" dirty="0">
              <a:solidFill>
                <a:schemeClr val="bg1"/>
              </a:solidFill>
            </a:rPr>
            <a:t>advertensiewese, grafiese ontwerp, animasie, fotografie, media, ens.</a:t>
          </a:r>
          <a:endParaRPr lang="en-US" sz="1400" dirty="0">
            <a:solidFill>
              <a:schemeClr val="bg1"/>
            </a:solidFill>
          </a:endParaRPr>
        </a:p>
      </dgm:t>
    </dgm:pt>
    <dgm:pt modelId="{03D4770A-AC2B-4D73-8203-F828591CCC82}" type="parTrans" cxnId="{BD8935F8-2AB3-4D4C-9332-13E446B0A8EE}">
      <dgm:prSet/>
      <dgm:spPr/>
      <dgm:t>
        <a:bodyPr/>
        <a:lstStyle/>
        <a:p>
          <a:endParaRPr lang="en-US" sz="2000">
            <a:solidFill>
              <a:schemeClr val="bg1"/>
            </a:solidFill>
          </a:endParaRPr>
        </a:p>
      </dgm:t>
    </dgm:pt>
    <dgm:pt modelId="{5A176159-BCA9-4D20-9F0F-9FF058C6B95E}" type="sibTrans" cxnId="{BD8935F8-2AB3-4D4C-9332-13E446B0A8EE}">
      <dgm:prSet/>
      <dgm:spPr/>
      <dgm:t>
        <a:bodyPr/>
        <a:lstStyle/>
        <a:p>
          <a:pPr>
            <a:lnSpc>
              <a:spcPct val="100000"/>
            </a:lnSpc>
          </a:pPr>
          <a:endParaRPr lang="en-US" sz="2000">
            <a:solidFill>
              <a:schemeClr val="bg1"/>
            </a:solidFill>
          </a:endParaRPr>
        </a:p>
      </dgm:t>
    </dgm:pt>
    <dgm:pt modelId="{DCA9B815-B225-4656-8686-5B16D400E856}">
      <dgm:prSet custT="1"/>
      <dgm:spPr/>
      <dgm:t>
        <a:bodyPr/>
        <a:lstStyle/>
        <a:p>
          <a:pPr>
            <a:lnSpc>
              <a:spcPct val="100000"/>
            </a:lnSpc>
          </a:pPr>
          <a:r>
            <a:rPr lang="en-ZA" sz="1400" b="1" dirty="0" err="1">
              <a:solidFill>
                <a:schemeClr val="bg1"/>
              </a:solidFill>
            </a:rPr>
            <a:t>Rekenaartoepassings-tegnologie</a:t>
          </a:r>
          <a:r>
            <a:rPr lang="en-ZA" sz="1400" b="1" dirty="0">
              <a:solidFill>
                <a:schemeClr val="bg1"/>
              </a:solidFill>
            </a:rPr>
            <a:t> (</a:t>
          </a:r>
          <a:r>
            <a:rPr lang="en-ZA" sz="1400" b="1" dirty="0" err="1">
              <a:solidFill>
                <a:schemeClr val="bg1"/>
              </a:solidFill>
            </a:rPr>
            <a:t>RTT</a:t>
          </a:r>
          <a:r>
            <a:rPr lang="en-ZA" sz="1400" b="1" dirty="0">
              <a:solidFill>
                <a:schemeClr val="bg1"/>
              </a:solidFill>
            </a:rPr>
            <a:t>): </a:t>
          </a:r>
          <a:r>
            <a:rPr lang="en-ZA" sz="1400" dirty="0" err="1">
              <a:solidFill>
                <a:schemeClr val="bg1"/>
              </a:solidFill>
            </a:rPr>
            <a:t>kantooradministrateur</a:t>
          </a:r>
          <a:r>
            <a:rPr lang="en-ZA" sz="1400" dirty="0">
              <a:solidFill>
                <a:schemeClr val="bg1"/>
              </a:solidFill>
            </a:rPr>
            <a:t>, data-</a:t>
          </a:r>
          <a:r>
            <a:rPr lang="en-ZA" sz="1400" dirty="0" err="1">
              <a:solidFill>
                <a:schemeClr val="bg1"/>
              </a:solidFill>
            </a:rPr>
            <a:t>invoerder</a:t>
          </a:r>
          <a:r>
            <a:rPr lang="en-ZA" sz="1400" dirty="0">
              <a:solidFill>
                <a:schemeClr val="bg1"/>
              </a:solidFill>
            </a:rPr>
            <a:t>, IT-</a:t>
          </a:r>
          <a:r>
            <a:rPr lang="en-ZA" sz="1400" dirty="0" err="1">
              <a:solidFill>
                <a:schemeClr val="bg1"/>
              </a:solidFill>
            </a:rPr>
            <a:t>ondersteuningsassistent</a:t>
          </a:r>
          <a:r>
            <a:rPr lang="en-ZA" sz="1400" dirty="0">
              <a:solidFill>
                <a:schemeClr val="bg1"/>
              </a:solidFill>
            </a:rPr>
            <a:t>, </a:t>
          </a:r>
          <a:r>
            <a:rPr lang="en-ZA" sz="1400" dirty="0" err="1">
              <a:solidFill>
                <a:schemeClr val="bg1"/>
              </a:solidFill>
            </a:rPr>
            <a:t>webontwerper</a:t>
          </a:r>
          <a:r>
            <a:rPr lang="en-ZA" sz="1400" dirty="0">
              <a:solidFill>
                <a:schemeClr val="bg1"/>
              </a:solidFill>
            </a:rPr>
            <a:t>, ens.</a:t>
          </a:r>
          <a:endParaRPr lang="en-US" sz="1400" dirty="0">
            <a:solidFill>
              <a:schemeClr val="bg1"/>
            </a:solidFill>
          </a:endParaRPr>
        </a:p>
      </dgm:t>
    </dgm:pt>
    <dgm:pt modelId="{2982BD41-67CC-4808-A4F5-7FBF17DDE377}" type="parTrans" cxnId="{2D287FB3-D81A-41C2-92BA-45014B96631C}">
      <dgm:prSet/>
      <dgm:spPr/>
      <dgm:t>
        <a:bodyPr/>
        <a:lstStyle/>
        <a:p>
          <a:endParaRPr lang="en-US" sz="2000">
            <a:solidFill>
              <a:schemeClr val="bg1"/>
            </a:solidFill>
          </a:endParaRPr>
        </a:p>
      </dgm:t>
    </dgm:pt>
    <dgm:pt modelId="{C75CE639-3506-43CF-8166-5610084A8FCE}" type="sibTrans" cxnId="{2D287FB3-D81A-41C2-92BA-45014B96631C}">
      <dgm:prSet/>
      <dgm:spPr/>
      <dgm:t>
        <a:bodyPr/>
        <a:lstStyle/>
        <a:p>
          <a:endParaRPr lang="en-US" sz="2000">
            <a:solidFill>
              <a:schemeClr val="bg1"/>
            </a:solidFill>
          </a:endParaRPr>
        </a:p>
      </dgm:t>
    </dgm:pt>
    <dgm:pt modelId="{21E8E49A-BC36-447C-A8F6-5C8602D4FAD5}" type="pres">
      <dgm:prSet presAssocID="{29531E8F-4429-46DB-8378-8318D922DBCE}" presName="root" presStyleCnt="0">
        <dgm:presLayoutVars>
          <dgm:dir/>
          <dgm:resizeHandles val="exact"/>
        </dgm:presLayoutVars>
      </dgm:prSet>
      <dgm:spPr/>
    </dgm:pt>
    <dgm:pt modelId="{7C713BC4-0AA7-4C2E-A2B1-4BEB9CA4DAD1}" type="pres">
      <dgm:prSet presAssocID="{29531E8F-4429-46DB-8378-8318D922DBCE}" presName="container" presStyleCnt="0">
        <dgm:presLayoutVars>
          <dgm:dir/>
          <dgm:resizeHandles val="exact"/>
        </dgm:presLayoutVars>
      </dgm:prSet>
      <dgm:spPr/>
    </dgm:pt>
    <dgm:pt modelId="{72532682-94BF-43AE-9B45-47058F662A9E}" type="pres">
      <dgm:prSet presAssocID="{47EF5297-8300-4ED2-8181-41DB31471B1F}" presName="compNode" presStyleCnt="0"/>
      <dgm:spPr/>
    </dgm:pt>
    <dgm:pt modelId="{659C4D06-ADC2-47B0-A2B8-845BB1199B8F}" type="pres">
      <dgm:prSet presAssocID="{47EF5297-8300-4ED2-8181-41DB31471B1F}" presName="iconBgRect" presStyleLbl="bgShp" presStyleIdx="0" presStyleCnt="4"/>
      <dgm:spPr/>
    </dgm:pt>
    <dgm:pt modelId="{8BEBE2CD-AFBA-435E-9D66-BEB721144C10}" type="pres">
      <dgm:prSet presAssocID="{47EF5297-8300-4ED2-8181-41DB31471B1F}"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hef"/>
        </a:ext>
      </dgm:extLst>
    </dgm:pt>
    <dgm:pt modelId="{0CBFE538-0FEE-4A6C-B3FD-DBFB41248AA5}" type="pres">
      <dgm:prSet presAssocID="{47EF5297-8300-4ED2-8181-41DB31471B1F}" presName="spaceRect" presStyleCnt="0"/>
      <dgm:spPr/>
    </dgm:pt>
    <dgm:pt modelId="{E82D3D14-7DD5-4A03-9C1E-0A2A5E830F13}" type="pres">
      <dgm:prSet presAssocID="{47EF5297-8300-4ED2-8181-41DB31471B1F}" presName="textRect" presStyleLbl="revTx" presStyleIdx="0" presStyleCnt="4">
        <dgm:presLayoutVars>
          <dgm:chMax val="1"/>
          <dgm:chPref val="1"/>
        </dgm:presLayoutVars>
      </dgm:prSet>
      <dgm:spPr/>
    </dgm:pt>
    <dgm:pt modelId="{528C619E-3498-4431-ABB4-D02889E41C0A}" type="pres">
      <dgm:prSet presAssocID="{24C39F79-F554-4EFD-A16C-F23D64B2F13A}" presName="sibTrans" presStyleLbl="sibTrans2D1" presStyleIdx="0" presStyleCnt="0"/>
      <dgm:spPr/>
    </dgm:pt>
    <dgm:pt modelId="{4FE9AFCC-DC9F-4780-9725-582580A9F811}" type="pres">
      <dgm:prSet presAssocID="{479E8631-940A-4D5B-A55C-92B9409DCAED}" presName="compNode" presStyleCnt="0"/>
      <dgm:spPr/>
    </dgm:pt>
    <dgm:pt modelId="{07CAE5DA-0107-43E3-8355-3C8B6D86CF4C}" type="pres">
      <dgm:prSet presAssocID="{479E8631-940A-4D5B-A55C-92B9409DCAED}" presName="iconBgRect" presStyleLbl="bgShp" presStyleIdx="1" presStyleCnt="4"/>
      <dgm:spPr/>
    </dgm:pt>
    <dgm:pt modelId="{3DCDF969-80A8-44FE-9116-E423D0F8005B}" type="pres">
      <dgm:prSet presAssocID="{479E8631-940A-4D5B-A55C-92B9409DCAED}"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ntain scene"/>
        </a:ext>
      </dgm:extLst>
    </dgm:pt>
    <dgm:pt modelId="{2F82F9D5-7ABE-46D5-9EB0-632C0B4ACFED}" type="pres">
      <dgm:prSet presAssocID="{479E8631-940A-4D5B-A55C-92B9409DCAED}" presName="spaceRect" presStyleCnt="0"/>
      <dgm:spPr/>
    </dgm:pt>
    <dgm:pt modelId="{19EDCC95-BFCB-4049-BFEB-953037BACA40}" type="pres">
      <dgm:prSet presAssocID="{479E8631-940A-4D5B-A55C-92B9409DCAED}" presName="textRect" presStyleLbl="revTx" presStyleIdx="1" presStyleCnt="4">
        <dgm:presLayoutVars>
          <dgm:chMax val="1"/>
          <dgm:chPref val="1"/>
        </dgm:presLayoutVars>
      </dgm:prSet>
      <dgm:spPr/>
    </dgm:pt>
    <dgm:pt modelId="{7B96311E-B637-4E72-8520-832171EB228B}" type="pres">
      <dgm:prSet presAssocID="{9C8A0441-DD0F-4635-8C35-D9C32C11DEE0}" presName="sibTrans" presStyleLbl="sibTrans2D1" presStyleIdx="0" presStyleCnt="0"/>
      <dgm:spPr/>
    </dgm:pt>
    <dgm:pt modelId="{6ABBA301-AA4C-4221-B53C-86D9FE2A39FB}" type="pres">
      <dgm:prSet presAssocID="{5E1A4993-EA21-4B2D-8973-D9BF8E1F5CDC}" presName="compNode" presStyleCnt="0"/>
      <dgm:spPr/>
    </dgm:pt>
    <dgm:pt modelId="{6E64F85C-19D8-49A8-8BE9-43261BBEBCB3}" type="pres">
      <dgm:prSet presAssocID="{5E1A4993-EA21-4B2D-8973-D9BF8E1F5CDC}" presName="iconBgRect" presStyleLbl="bgShp" presStyleIdx="2" presStyleCnt="4"/>
      <dgm:spPr/>
    </dgm:pt>
    <dgm:pt modelId="{38830C78-0902-4E11-94AD-D8457468E3DC}" type="pres">
      <dgm:prSet presAssocID="{5E1A4993-EA21-4B2D-8973-D9BF8E1F5CDC}"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amera"/>
        </a:ext>
      </dgm:extLst>
    </dgm:pt>
    <dgm:pt modelId="{BB311D10-38C4-4E29-BD7F-6111483C164C}" type="pres">
      <dgm:prSet presAssocID="{5E1A4993-EA21-4B2D-8973-D9BF8E1F5CDC}" presName="spaceRect" presStyleCnt="0"/>
      <dgm:spPr/>
    </dgm:pt>
    <dgm:pt modelId="{1030B285-01C8-41AD-B250-DD1C95891C85}" type="pres">
      <dgm:prSet presAssocID="{5E1A4993-EA21-4B2D-8973-D9BF8E1F5CDC}" presName="textRect" presStyleLbl="revTx" presStyleIdx="2" presStyleCnt="4">
        <dgm:presLayoutVars>
          <dgm:chMax val="1"/>
          <dgm:chPref val="1"/>
        </dgm:presLayoutVars>
      </dgm:prSet>
      <dgm:spPr/>
    </dgm:pt>
    <dgm:pt modelId="{7CB88BE3-26BC-40E1-81D0-3665DAEA6CB6}" type="pres">
      <dgm:prSet presAssocID="{5A176159-BCA9-4D20-9F0F-9FF058C6B95E}" presName="sibTrans" presStyleLbl="sibTrans2D1" presStyleIdx="0" presStyleCnt="0"/>
      <dgm:spPr/>
    </dgm:pt>
    <dgm:pt modelId="{42AA74EB-50C9-4372-80F9-38F8F0516DF7}" type="pres">
      <dgm:prSet presAssocID="{DCA9B815-B225-4656-8686-5B16D400E856}" presName="compNode" presStyleCnt="0"/>
      <dgm:spPr/>
    </dgm:pt>
    <dgm:pt modelId="{DB21C6AF-91CB-4863-B874-19890D500882}" type="pres">
      <dgm:prSet presAssocID="{DCA9B815-B225-4656-8686-5B16D400E856}" presName="iconBgRect" presStyleLbl="bgShp" presStyleIdx="3" presStyleCnt="4"/>
      <dgm:spPr/>
    </dgm:pt>
    <dgm:pt modelId="{E22FC89A-EA5D-4BF7-A784-078991369271}" type="pres">
      <dgm:prSet presAssocID="{DCA9B815-B225-4656-8686-5B16D400E856}" presName="iconRect" presStyleLbl="node1" presStyleIdx="3" presStyleCnt="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ogrammer female with solid fill"/>
        </a:ext>
      </dgm:extLst>
    </dgm:pt>
    <dgm:pt modelId="{D22D8505-33F0-4A5C-91C1-153DA6AE5E5C}" type="pres">
      <dgm:prSet presAssocID="{DCA9B815-B225-4656-8686-5B16D400E856}" presName="spaceRect" presStyleCnt="0"/>
      <dgm:spPr/>
    </dgm:pt>
    <dgm:pt modelId="{1F488A5C-20A1-4736-B0D0-2A1754DB930E}" type="pres">
      <dgm:prSet presAssocID="{DCA9B815-B225-4656-8686-5B16D400E856}" presName="textRect" presStyleLbl="revTx" presStyleIdx="3" presStyleCnt="4">
        <dgm:presLayoutVars>
          <dgm:chMax val="1"/>
          <dgm:chPref val="1"/>
        </dgm:presLayoutVars>
      </dgm:prSet>
      <dgm:spPr/>
    </dgm:pt>
  </dgm:ptLst>
  <dgm:cxnLst>
    <dgm:cxn modelId="{64D74A07-801E-429E-A84F-9FF8D559CAFD}" type="presOf" srcId="{DCA9B815-B225-4656-8686-5B16D400E856}" destId="{1F488A5C-20A1-4736-B0D0-2A1754DB930E}" srcOrd="0" destOrd="0" presId="urn:microsoft.com/office/officeart/2018/2/layout/IconCircleList"/>
    <dgm:cxn modelId="{16641B5F-53B6-4E59-8E70-BF365528C44B}" type="presOf" srcId="{29531E8F-4429-46DB-8378-8318D922DBCE}" destId="{21E8E49A-BC36-447C-A8F6-5C8602D4FAD5}" srcOrd="0" destOrd="0" presId="urn:microsoft.com/office/officeart/2018/2/layout/IconCircleList"/>
    <dgm:cxn modelId="{CF8E4F41-B9CC-4052-A037-44DC9BA84228}" srcId="{29531E8F-4429-46DB-8378-8318D922DBCE}" destId="{479E8631-940A-4D5B-A55C-92B9409DCAED}" srcOrd="1" destOrd="0" parTransId="{DC702B77-F474-4FF4-8B68-AA2E18BD908D}" sibTransId="{9C8A0441-DD0F-4635-8C35-D9C32C11DEE0}"/>
    <dgm:cxn modelId="{D41D2E68-38B9-42DD-A6FD-CD8377132EA0}" type="presOf" srcId="{5E1A4993-EA21-4B2D-8973-D9BF8E1F5CDC}" destId="{1030B285-01C8-41AD-B250-DD1C95891C85}" srcOrd="0" destOrd="0" presId="urn:microsoft.com/office/officeart/2018/2/layout/IconCircleList"/>
    <dgm:cxn modelId="{8F43F674-792C-44F3-BD2F-B1EEDF218710}" type="presOf" srcId="{9C8A0441-DD0F-4635-8C35-D9C32C11DEE0}" destId="{7B96311E-B637-4E72-8520-832171EB228B}" srcOrd="0" destOrd="0" presId="urn:microsoft.com/office/officeart/2018/2/layout/IconCircleList"/>
    <dgm:cxn modelId="{9E64F38C-E7B7-47D7-86C3-C7930887420D}" type="presOf" srcId="{24C39F79-F554-4EFD-A16C-F23D64B2F13A}" destId="{528C619E-3498-4431-ABB4-D02889E41C0A}" srcOrd="0" destOrd="0" presId="urn:microsoft.com/office/officeart/2018/2/layout/IconCircleList"/>
    <dgm:cxn modelId="{2D287FB3-D81A-41C2-92BA-45014B96631C}" srcId="{29531E8F-4429-46DB-8378-8318D922DBCE}" destId="{DCA9B815-B225-4656-8686-5B16D400E856}" srcOrd="3" destOrd="0" parTransId="{2982BD41-67CC-4808-A4F5-7FBF17DDE377}" sibTransId="{C75CE639-3506-43CF-8166-5610084A8FCE}"/>
    <dgm:cxn modelId="{F9A2C4DA-ACC2-4B2D-BBE4-4E13329C4997}" type="presOf" srcId="{5A176159-BCA9-4D20-9F0F-9FF058C6B95E}" destId="{7CB88BE3-26BC-40E1-81D0-3665DAEA6CB6}" srcOrd="0" destOrd="0" presId="urn:microsoft.com/office/officeart/2018/2/layout/IconCircleList"/>
    <dgm:cxn modelId="{F248C2E7-D2B4-43B8-AEFC-BD9E2029CBCF}" type="presOf" srcId="{47EF5297-8300-4ED2-8181-41DB31471B1F}" destId="{E82D3D14-7DD5-4A03-9C1E-0A2A5E830F13}" srcOrd="0" destOrd="0" presId="urn:microsoft.com/office/officeart/2018/2/layout/IconCircleList"/>
    <dgm:cxn modelId="{01DDEFE9-5931-4FA5-8612-62B0D2272906}" type="presOf" srcId="{479E8631-940A-4D5B-A55C-92B9409DCAED}" destId="{19EDCC95-BFCB-4049-BFEB-953037BACA40}" srcOrd="0" destOrd="0" presId="urn:microsoft.com/office/officeart/2018/2/layout/IconCircleList"/>
    <dgm:cxn modelId="{24F96FF6-2509-4D2A-BB3F-4895AD2F8FF4}" srcId="{29531E8F-4429-46DB-8378-8318D922DBCE}" destId="{47EF5297-8300-4ED2-8181-41DB31471B1F}" srcOrd="0" destOrd="0" parTransId="{0B943767-1772-4281-9102-4BFC5D06A0E6}" sibTransId="{24C39F79-F554-4EFD-A16C-F23D64B2F13A}"/>
    <dgm:cxn modelId="{BD8935F8-2AB3-4D4C-9332-13E446B0A8EE}" srcId="{29531E8F-4429-46DB-8378-8318D922DBCE}" destId="{5E1A4993-EA21-4B2D-8973-D9BF8E1F5CDC}" srcOrd="2" destOrd="0" parTransId="{03D4770A-AC2B-4D73-8203-F828591CCC82}" sibTransId="{5A176159-BCA9-4D20-9F0F-9FF058C6B95E}"/>
    <dgm:cxn modelId="{84C7225F-5347-49A7-B725-4CAA997E15A9}" type="presParOf" srcId="{21E8E49A-BC36-447C-A8F6-5C8602D4FAD5}" destId="{7C713BC4-0AA7-4C2E-A2B1-4BEB9CA4DAD1}" srcOrd="0" destOrd="0" presId="urn:microsoft.com/office/officeart/2018/2/layout/IconCircleList"/>
    <dgm:cxn modelId="{21274D70-E4AD-4523-8EAB-063E2DABF56E}" type="presParOf" srcId="{7C713BC4-0AA7-4C2E-A2B1-4BEB9CA4DAD1}" destId="{72532682-94BF-43AE-9B45-47058F662A9E}" srcOrd="0" destOrd="0" presId="urn:microsoft.com/office/officeart/2018/2/layout/IconCircleList"/>
    <dgm:cxn modelId="{A2B5286B-3335-4BAD-AF44-BB09D7A48D75}" type="presParOf" srcId="{72532682-94BF-43AE-9B45-47058F662A9E}" destId="{659C4D06-ADC2-47B0-A2B8-845BB1199B8F}" srcOrd="0" destOrd="0" presId="urn:microsoft.com/office/officeart/2018/2/layout/IconCircleList"/>
    <dgm:cxn modelId="{5AEAAFF7-FCEA-4710-B5DB-892136F2A952}" type="presParOf" srcId="{72532682-94BF-43AE-9B45-47058F662A9E}" destId="{8BEBE2CD-AFBA-435E-9D66-BEB721144C10}" srcOrd="1" destOrd="0" presId="urn:microsoft.com/office/officeart/2018/2/layout/IconCircleList"/>
    <dgm:cxn modelId="{1EBABF8F-C51C-4EDD-A04C-A90A8AB715CE}" type="presParOf" srcId="{72532682-94BF-43AE-9B45-47058F662A9E}" destId="{0CBFE538-0FEE-4A6C-B3FD-DBFB41248AA5}" srcOrd="2" destOrd="0" presId="urn:microsoft.com/office/officeart/2018/2/layout/IconCircleList"/>
    <dgm:cxn modelId="{D6C31866-D4FA-424F-915D-B260ACCA770A}" type="presParOf" srcId="{72532682-94BF-43AE-9B45-47058F662A9E}" destId="{E82D3D14-7DD5-4A03-9C1E-0A2A5E830F13}" srcOrd="3" destOrd="0" presId="urn:microsoft.com/office/officeart/2018/2/layout/IconCircleList"/>
    <dgm:cxn modelId="{D492784D-415B-43B9-94E3-A2910B68D970}" type="presParOf" srcId="{7C713BC4-0AA7-4C2E-A2B1-4BEB9CA4DAD1}" destId="{528C619E-3498-4431-ABB4-D02889E41C0A}" srcOrd="1" destOrd="0" presId="urn:microsoft.com/office/officeart/2018/2/layout/IconCircleList"/>
    <dgm:cxn modelId="{727F6DEB-37D1-410F-A996-A921FA9EA92A}" type="presParOf" srcId="{7C713BC4-0AA7-4C2E-A2B1-4BEB9CA4DAD1}" destId="{4FE9AFCC-DC9F-4780-9725-582580A9F811}" srcOrd="2" destOrd="0" presId="urn:microsoft.com/office/officeart/2018/2/layout/IconCircleList"/>
    <dgm:cxn modelId="{19EE6DE5-F455-4689-85A4-392CC09DFCAF}" type="presParOf" srcId="{4FE9AFCC-DC9F-4780-9725-582580A9F811}" destId="{07CAE5DA-0107-43E3-8355-3C8B6D86CF4C}" srcOrd="0" destOrd="0" presId="urn:microsoft.com/office/officeart/2018/2/layout/IconCircleList"/>
    <dgm:cxn modelId="{168EA092-5FD6-45E5-B8E3-4E26DBDDA88C}" type="presParOf" srcId="{4FE9AFCC-DC9F-4780-9725-582580A9F811}" destId="{3DCDF969-80A8-44FE-9116-E423D0F8005B}" srcOrd="1" destOrd="0" presId="urn:microsoft.com/office/officeart/2018/2/layout/IconCircleList"/>
    <dgm:cxn modelId="{BA430C44-437A-49B9-A02D-E26AC2F82D29}" type="presParOf" srcId="{4FE9AFCC-DC9F-4780-9725-582580A9F811}" destId="{2F82F9D5-7ABE-46D5-9EB0-632C0B4ACFED}" srcOrd="2" destOrd="0" presId="urn:microsoft.com/office/officeart/2018/2/layout/IconCircleList"/>
    <dgm:cxn modelId="{0906145B-17D4-4DCD-A63B-E4877DEFCFA9}" type="presParOf" srcId="{4FE9AFCC-DC9F-4780-9725-582580A9F811}" destId="{19EDCC95-BFCB-4049-BFEB-953037BACA40}" srcOrd="3" destOrd="0" presId="urn:microsoft.com/office/officeart/2018/2/layout/IconCircleList"/>
    <dgm:cxn modelId="{43131F8E-6A91-4ADA-BA38-A894D975C8B8}" type="presParOf" srcId="{7C713BC4-0AA7-4C2E-A2B1-4BEB9CA4DAD1}" destId="{7B96311E-B637-4E72-8520-832171EB228B}" srcOrd="3" destOrd="0" presId="urn:microsoft.com/office/officeart/2018/2/layout/IconCircleList"/>
    <dgm:cxn modelId="{E714C579-E166-4A4F-B671-2E0E3BC562B2}" type="presParOf" srcId="{7C713BC4-0AA7-4C2E-A2B1-4BEB9CA4DAD1}" destId="{6ABBA301-AA4C-4221-B53C-86D9FE2A39FB}" srcOrd="4" destOrd="0" presId="urn:microsoft.com/office/officeart/2018/2/layout/IconCircleList"/>
    <dgm:cxn modelId="{E444FE2E-9512-4D39-AFCE-35211C2831DB}" type="presParOf" srcId="{6ABBA301-AA4C-4221-B53C-86D9FE2A39FB}" destId="{6E64F85C-19D8-49A8-8BE9-43261BBEBCB3}" srcOrd="0" destOrd="0" presId="urn:microsoft.com/office/officeart/2018/2/layout/IconCircleList"/>
    <dgm:cxn modelId="{9C3DB6D9-2C9F-4F8E-BFE9-774318D16CC4}" type="presParOf" srcId="{6ABBA301-AA4C-4221-B53C-86D9FE2A39FB}" destId="{38830C78-0902-4E11-94AD-D8457468E3DC}" srcOrd="1" destOrd="0" presId="urn:microsoft.com/office/officeart/2018/2/layout/IconCircleList"/>
    <dgm:cxn modelId="{9E115D99-7C14-4492-AEF3-DB4917155F48}" type="presParOf" srcId="{6ABBA301-AA4C-4221-B53C-86D9FE2A39FB}" destId="{BB311D10-38C4-4E29-BD7F-6111483C164C}" srcOrd="2" destOrd="0" presId="urn:microsoft.com/office/officeart/2018/2/layout/IconCircleList"/>
    <dgm:cxn modelId="{F2729E6A-6970-4953-B23D-25947AB2EA8C}" type="presParOf" srcId="{6ABBA301-AA4C-4221-B53C-86D9FE2A39FB}" destId="{1030B285-01C8-41AD-B250-DD1C95891C85}" srcOrd="3" destOrd="0" presId="urn:microsoft.com/office/officeart/2018/2/layout/IconCircleList"/>
    <dgm:cxn modelId="{7ABE8B5A-DD92-4FAE-9BE5-8DCFB8BC6A49}" type="presParOf" srcId="{7C713BC4-0AA7-4C2E-A2B1-4BEB9CA4DAD1}" destId="{7CB88BE3-26BC-40E1-81D0-3665DAEA6CB6}" srcOrd="5" destOrd="0" presId="urn:microsoft.com/office/officeart/2018/2/layout/IconCircleList"/>
    <dgm:cxn modelId="{DE84FDE9-D80E-4A05-92C8-F90342C67262}" type="presParOf" srcId="{7C713BC4-0AA7-4C2E-A2B1-4BEB9CA4DAD1}" destId="{42AA74EB-50C9-4372-80F9-38F8F0516DF7}" srcOrd="6" destOrd="0" presId="urn:microsoft.com/office/officeart/2018/2/layout/IconCircleList"/>
    <dgm:cxn modelId="{2BE7641E-2415-4823-8103-B3DB3C7E9635}" type="presParOf" srcId="{42AA74EB-50C9-4372-80F9-38F8F0516DF7}" destId="{DB21C6AF-91CB-4863-B874-19890D500882}" srcOrd="0" destOrd="0" presId="urn:microsoft.com/office/officeart/2018/2/layout/IconCircleList"/>
    <dgm:cxn modelId="{CCF71E82-0518-413E-86DF-A91B54C34E46}" type="presParOf" srcId="{42AA74EB-50C9-4372-80F9-38F8F0516DF7}" destId="{E22FC89A-EA5D-4BF7-A784-078991369271}" srcOrd="1" destOrd="0" presId="urn:microsoft.com/office/officeart/2018/2/layout/IconCircleList"/>
    <dgm:cxn modelId="{1F24BBB5-C6A0-4EA3-BE69-A8FC7AB263B8}" type="presParOf" srcId="{42AA74EB-50C9-4372-80F9-38F8F0516DF7}" destId="{D22D8505-33F0-4A5C-91C1-153DA6AE5E5C}" srcOrd="2" destOrd="0" presId="urn:microsoft.com/office/officeart/2018/2/layout/IconCircleList"/>
    <dgm:cxn modelId="{B27C8889-6AEB-40DD-880F-98512BD7B75E}" type="presParOf" srcId="{42AA74EB-50C9-4372-80F9-38F8F0516DF7}" destId="{1F488A5C-20A1-4736-B0D0-2A1754DB930E}" srcOrd="3" destOrd="0" presId="urn:microsoft.com/office/officeart/2018/2/layout/IconCircleList"/>
  </dgm:cxnLst>
  <dgm:bg>
    <a:solidFill>
      <a:schemeClr val="tx2">
        <a:lumMod val="90000"/>
        <a:lumOff val="1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1C6211-3BC9-474D-A016-1400BEB06278}" type="doc">
      <dgm:prSet loTypeId="urn:microsoft.com/office/officeart/2005/8/layout/list1" loCatId="list" qsTypeId="urn:microsoft.com/office/officeart/2005/8/quickstyle/simple2" qsCatId="simple" csTypeId="urn:microsoft.com/office/officeart/2005/8/colors/accent5_2" csCatId="accent5" phldr="1"/>
      <dgm:spPr/>
      <dgm:t>
        <a:bodyPr/>
        <a:lstStyle/>
        <a:p>
          <a:endParaRPr lang="en-US"/>
        </a:p>
      </dgm:t>
    </dgm:pt>
    <dgm:pt modelId="{0168ADD6-9FD7-4510-9412-58AE4913F57B}">
      <dgm:prSet custT="1"/>
      <dgm:spPr/>
      <dgm:t>
        <a:bodyPr/>
        <a:lstStyle/>
        <a:p>
          <a:r>
            <a:rPr lang="af-ZA" sz="1400" dirty="0"/>
            <a:t>Loopbaanvoorbeelde:</a:t>
          </a:r>
          <a:endParaRPr lang="en-US" sz="1400" dirty="0"/>
        </a:p>
      </dgm:t>
    </dgm:pt>
    <dgm:pt modelId="{9F16210A-B82B-4169-8756-94BDF04EE96C}" type="parTrans" cxnId="{32E215FC-01A9-42EA-892F-C296A16D5A91}">
      <dgm:prSet/>
      <dgm:spPr/>
      <dgm:t>
        <a:bodyPr/>
        <a:lstStyle/>
        <a:p>
          <a:endParaRPr lang="en-US" sz="3200"/>
        </a:p>
      </dgm:t>
    </dgm:pt>
    <dgm:pt modelId="{AE61D4A6-7C4E-4DF4-8E71-FD8AF91FCEFD}" type="sibTrans" cxnId="{32E215FC-01A9-42EA-892F-C296A16D5A91}">
      <dgm:prSet/>
      <dgm:spPr/>
      <dgm:t>
        <a:bodyPr/>
        <a:lstStyle/>
        <a:p>
          <a:endParaRPr lang="en-US" sz="3200"/>
        </a:p>
      </dgm:t>
    </dgm:pt>
    <dgm:pt modelId="{CB54540E-F99A-4142-AF2F-5D2936799F37}">
      <dgm:prSet custT="1"/>
      <dgm:spPr/>
      <dgm:t>
        <a:bodyPr/>
        <a:lstStyle/>
        <a:p>
          <a:r>
            <a:rPr lang="af-ZA" sz="1400" dirty="0"/>
            <a:t>Elektrisiën 
Motorwerktuigkundige 
Ingenieur</a:t>
          </a:r>
          <a:endParaRPr lang="en-US" sz="1400" dirty="0"/>
        </a:p>
      </dgm:t>
    </dgm:pt>
    <dgm:pt modelId="{94EFFBD8-1790-4B78-BCB9-044DC63DEF1F}" type="parTrans" cxnId="{E233F1BB-0768-4B4A-8AE1-429615CAB2C5}">
      <dgm:prSet/>
      <dgm:spPr/>
      <dgm:t>
        <a:bodyPr/>
        <a:lstStyle/>
        <a:p>
          <a:endParaRPr lang="en-US" sz="3200"/>
        </a:p>
      </dgm:t>
    </dgm:pt>
    <dgm:pt modelId="{C4D86808-CAEA-4541-A905-B84156F65B2E}" type="sibTrans" cxnId="{E233F1BB-0768-4B4A-8AE1-429615CAB2C5}">
      <dgm:prSet/>
      <dgm:spPr/>
      <dgm:t>
        <a:bodyPr/>
        <a:lstStyle/>
        <a:p>
          <a:endParaRPr lang="en-US" sz="3200"/>
        </a:p>
      </dgm:t>
    </dgm:pt>
    <dgm:pt modelId="{BAACB0B8-320A-4C54-89EB-1FE580AA1E07}">
      <dgm:prSet custT="1"/>
      <dgm:spPr/>
      <dgm:t>
        <a:bodyPr/>
        <a:lstStyle/>
        <a:p>
          <a:r>
            <a:rPr lang="af-ZA" sz="1400" dirty="0"/>
            <a:t>Nuttige roetes vir ambagte:</a:t>
          </a:r>
          <a:endParaRPr lang="en-US" sz="1400" dirty="0"/>
        </a:p>
      </dgm:t>
    </dgm:pt>
    <dgm:pt modelId="{C0101946-0A9A-4752-8F9D-A6342105F1E5}" type="parTrans" cxnId="{7D9E033A-DD9F-40D0-9DCF-3ED296F3BD5D}">
      <dgm:prSet/>
      <dgm:spPr/>
      <dgm:t>
        <a:bodyPr/>
        <a:lstStyle/>
        <a:p>
          <a:endParaRPr lang="en-US" sz="3200"/>
        </a:p>
      </dgm:t>
    </dgm:pt>
    <dgm:pt modelId="{068DC123-BE19-4C7B-8870-C27C0F7574E5}" type="sibTrans" cxnId="{7D9E033A-DD9F-40D0-9DCF-3ED296F3BD5D}">
      <dgm:prSet/>
      <dgm:spPr/>
      <dgm:t>
        <a:bodyPr/>
        <a:lstStyle/>
        <a:p>
          <a:endParaRPr lang="en-US" sz="3200"/>
        </a:p>
      </dgm:t>
    </dgm:pt>
    <dgm:pt modelId="{37B26674-C72D-4B00-8C47-9DEF1007BB70}">
      <dgm:prSet custT="1"/>
      <dgm:spPr/>
      <dgm:t>
        <a:bodyPr/>
        <a:lstStyle/>
        <a:p>
          <a:r>
            <a:rPr lang="af-ZA" sz="1400" dirty="0"/>
            <a:t>TBOO-kolleges 
Leerlingskappe</a:t>
          </a:r>
          <a:endParaRPr lang="en-US" sz="1400" dirty="0"/>
        </a:p>
      </dgm:t>
    </dgm:pt>
    <dgm:pt modelId="{075DFC6A-1221-44A1-8C8F-ECB26F6D08D2}" type="parTrans" cxnId="{2019CCB7-6BCD-45EA-AF9B-3B42A66F47F3}">
      <dgm:prSet/>
      <dgm:spPr/>
      <dgm:t>
        <a:bodyPr/>
        <a:lstStyle/>
        <a:p>
          <a:endParaRPr lang="en-US" sz="3200"/>
        </a:p>
      </dgm:t>
    </dgm:pt>
    <dgm:pt modelId="{BB535B58-5D4F-4EB5-9C8B-4966422BB0B2}" type="sibTrans" cxnId="{2019CCB7-6BCD-45EA-AF9B-3B42A66F47F3}">
      <dgm:prSet/>
      <dgm:spPr/>
      <dgm:t>
        <a:bodyPr/>
        <a:lstStyle/>
        <a:p>
          <a:endParaRPr lang="en-US" sz="3200"/>
        </a:p>
      </dgm:t>
    </dgm:pt>
    <dgm:pt modelId="{9BF3CC10-0561-4FF8-BE7F-C10D4FFBD770}">
      <dgm:prSet custT="1"/>
      <dgm:spPr/>
      <dgm:t>
        <a:bodyPr/>
        <a:lstStyle/>
        <a:p>
          <a:r>
            <a:rPr lang="af-ZA" sz="1400" dirty="0"/>
            <a:t>Nuttige vakke:</a:t>
          </a:r>
          <a:endParaRPr lang="en-US" sz="1400" dirty="0"/>
        </a:p>
      </dgm:t>
    </dgm:pt>
    <dgm:pt modelId="{FB81AE0A-693E-4CEC-8A10-7839E0F29331}" type="parTrans" cxnId="{42C3F74A-1F0E-4BE4-AEAA-179945D0B624}">
      <dgm:prSet/>
      <dgm:spPr/>
      <dgm:t>
        <a:bodyPr/>
        <a:lstStyle/>
        <a:p>
          <a:endParaRPr lang="en-US" sz="3200"/>
        </a:p>
      </dgm:t>
    </dgm:pt>
    <dgm:pt modelId="{BFEC5497-A41C-40B3-8416-E220920C6C82}" type="sibTrans" cxnId="{42C3F74A-1F0E-4BE4-AEAA-179945D0B624}">
      <dgm:prSet/>
      <dgm:spPr/>
      <dgm:t>
        <a:bodyPr/>
        <a:lstStyle/>
        <a:p>
          <a:endParaRPr lang="en-US" sz="3200"/>
        </a:p>
      </dgm:t>
    </dgm:pt>
    <dgm:pt modelId="{5791CE4B-3D34-43E7-80E4-3A9B0974A70B}">
      <dgm:prSet custT="1"/>
      <dgm:spPr/>
      <dgm:t>
        <a:bodyPr/>
        <a:lstStyle/>
        <a:p>
          <a:r>
            <a:rPr lang="af-ZA" sz="1400" dirty="0"/>
            <a:t>Wiskunde &amp; Fisiese Wetenskappe (</a:t>
          </a:r>
          <a:r>
            <a:rPr lang="af-ZA" sz="1400" b="1" dirty="0"/>
            <a:t>ingenieurswese</a:t>
          </a:r>
          <a:r>
            <a:rPr lang="af-ZA" sz="1400" dirty="0"/>
            <a:t>)
IGO/Tegnologiese vakke (</a:t>
          </a:r>
          <a:r>
            <a:rPr lang="af-ZA" sz="1400" b="1" dirty="0"/>
            <a:t>ambagte</a:t>
          </a:r>
          <a:r>
            <a:rPr lang="af-ZA" sz="1400" dirty="0"/>
            <a:t>)</a:t>
          </a:r>
          <a:endParaRPr lang="en-US" sz="1400" dirty="0"/>
        </a:p>
      </dgm:t>
    </dgm:pt>
    <dgm:pt modelId="{1CD3764C-CB1A-43FC-96AF-19162642F5DB}" type="parTrans" cxnId="{1C9E5BC7-A272-4736-A604-DD0A9F197828}">
      <dgm:prSet/>
      <dgm:spPr/>
      <dgm:t>
        <a:bodyPr/>
        <a:lstStyle/>
        <a:p>
          <a:endParaRPr lang="en-US" sz="3200"/>
        </a:p>
      </dgm:t>
    </dgm:pt>
    <dgm:pt modelId="{2ECB1C43-5E0D-4BE9-BA34-B9C79DDD9C76}" type="sibTrans" cxnId="{1C9E5BC7-A272-4736-A604-DD0A9F197828}">
      <dgm:prSet/>
      <dgm:spPr/>
      <dgm:t>
        <a:bodyPr/>
        <a:lstStyle/>
        <a:p>
          <a:endParaRPr lang="en-US" sz="3200"/>
        </a:p>
      </dgm:t>
    </dgm:pt>
    <dgm:pt modelId="{C189A84B-FB4B-43E8-851C-FE647B0AA476}" type="pres">
      <dgm:prSet presAssocID="{441C6211-3BC9-474D-A016-1400BEB06278}" presName="linear" presStyleCnt="0">
        <dgm:presLayoutVars>
          <dgm:dir/>
          <dgm:animLvl val="lvl"/>
          <dgm:resizeHandles val="exact"/>
        </dgm:presLayoutVars>
      </dgm:prSet>
      <dgm:spPr/>
    </dgm:pt>
    <dgm:pt modelId="{9D857184-F5D1-42BB-9FAD-2D1CECBA5FC9}" type="pres">
      <dgm:prSet presAssocID="{0168ADD6-9FD7-4510-9412-58AE4913F57B}" presName="parentLin" presStyleCnt="0"/>
      <dgm:spPr/>
    </dgm:pt>
    <dgm:pt modelId="{A63D4D8D-7414-4FA3-99D7-E5079CCBB091}" type="pres">
      <dgm:prSet presAssocID="{0168ADD6-9FD7-4510-9412-58AE4913F57B}" presName="parentLeftMargin" presStyleLbl="node1" presStyleIdx="0" presStyleCnt="3"/>
      <dgm:spPr/>
    </dgm:pt>
    <dgm:pt modelId="{C99B67DB-7B9A-44A1-A8BC-7957B5149471}" type="pres">
      <dgm:prSet presAssocID="{0168ADD6-9FD7-4510-9412-58AE4913F57B}" presName="parentText" presStyleLbl="node1" presStyleIdx="0" presStyleCnt="3">
        <dgm:presLayoutVars>
          <dgm:chMax val="0"/>
          <dgm:bulletEnabled val="1"/>
        </dgm:presLayoutVars>
      </dgm:prSet>
      <dgm:spPr/>
    </dgm:pt>
    <dgm:pt modelId="{800F0EE9-7AD1-4527-8445-C5FDFC998163}" type="pres">
      <dgm:prSet presAssocID="{0168ADD6-9FD7-4510-9412-58AE4913F57B}" presName="negativeSpace" presStyleCnt="0"/>
      <dgm:spPr/>
    </dgm:pt>
    <dgm:pt modelId="{B7D035C3-CE81-4B0A-BC66-5C14BE015F77}" type="pres">
      <dgm:prSet presAssocID="{0168ADD6-9FD7-4510-9412-58AE4913F57B}" presName="childText" presStyleLbl="conFgAcc1" presStyleIdx="0" presStyleCnt="3">
        <dgm:presLayoutVars>
          <dgm:bulletEnabled val="1"/>
        </dgm:presLayoutVars>
      </dgm:prSet>
      <dgm:spPr/>
    </dgm:pt>
    <dgm:pt modelId="{16FB26F8-2DD5-4EFA-94C1-20294BAB39B9}" type="pres">
      <dgm:prSet presAssocID="{AE61D4A6-7C4E-4DF4-8E71-FD8AF91FCEFD}" presName="spaceBetweenRectangles" presStyleCnt="0"/>
      <dgm:spPr/>
    </dgm:pt>
    <dgm:pt modelId="{E2E0B343-15E9-49D1-B251-1F58C86581EB}" type="pres">
      <dgm:prSet presAssocID="{BAACB0B8-320A-4C54-89EB-1FE580AA1E07}" presName="parentLin" presStyleCnt="0"/>
      <dgm:spPr/>
    </dgm:pt>
    <dgm:pt modelId="{304BAC50-083F-43EC-A2E1-16872A0A5D9F}" type="pres">
      <dgm:prSet presAssocID="{BAACB0B8-320A-4C54-89EB-1FE580AA1E07}" presName="parentLeftMargin" presStyleLbl="node1" presStyleIdx="0" presStyleCnt="3"/>
      <dgm:spPr/>
    </dgm:pt>
    <dgm:pt modelId="{156901C1-FC11-4BC5-930D-0C8E75060410}" type="pres">
      <dgm:prSet presAssocID="{BAACB0B8-320A-4C54-89EB-1FE580AA1E07}" presName="parentText" presStyleLbl="node1" presStyleIdx="1" presStyleCnt="3">
        <dgm:presLayoutVars>
          <dgm:chMax val="0"/>
          <dgm:bulletEnabled val="1"/>
        </dgm:presLayoutVars>
      </dgm:prSet>
      <dgm:spPr/>
    </dgm:pt>
    <dgm:pt modelId="{716E5884-0085-42BE-9AD6-6E117AADB896}" type="pres">
      <dgm:prSet presAssocID="{BAACB0B8-320A-4C54-89EB-1FE580AA1E07}" presName="negativeSpace" presStyleCnt="0"/>
      <dgm:spPr/>
    </dgm:pt>
    <dgm:pt modelId="{E5400224-48C2-4D99-BAE9-95800E74A601}" type="pres">
      <dgm:prSet presAssocID="{BAACB0B8-320A-4C54-89EB-1FE580AA1E07}" presName="childText" presStyleLbl="conFgAcc1" presStyleIdx="1" presStyleCnt="3">
        <dgm:presLayoutVars>
          <dgm:bulletEnabled val="1"/>
        </dgm:presLayoutVars>
      </dgm:prSet>
      <dgm:spPr/>
    </dgm:pt>
    <dgm:pt modelId="{D032479C-E5BB-46F6-8A5C-CDD70B5E0588}" type="pres">
      <dgm:prSet presAssocID="{068DC123-BE19-4C7B-8870-C27C0F7574E5}" presName="spaceBetweenRectangles" presStyleCnt="0"/>
      <dgm:spPr/>
    </dgm:pt>
    <dgm:pt modelId="{3668FA66-E960-4204-A616-268C6EF0CC66}" type="pres">
      <dgm:prSet presAssocID="{9BF3CC10-0561-4FF8-BE7F-C10D4FFBD770}" presName="parentLin" presStyleCnt="0"/>
      <dgm:spPr/>
    </dgm:pt>
    <dgm:pt modelId="{A22F5AF4-14F8-4FE8-A07A-B6519594368A}" type="pres">
      <dgm:prSet presAssocID="{9BF3CC10-0561-4FF8-BE7F-C10D4FFBD770}" presName="parentLeftMargin" presStyleLbl="node1" presStyleIdx="1" presStyleCnt="3"/>
      <dgm:spPr/>
    </dgm:pt>
    <dgm:pt modelId="{F59303CF-09EF-450D-8A36-DB58657FA727}" type="pres">
      <dgm:prSet presAssocID="{9BF3CC10-0561-4FF8-BE7F-C10D4FFBD770}" presName="parentText" presStyleLbl="node1" presStyleIdx="2" presStyleCnt="3">
        <dgm:presLayoutVars>
          <dgm:chMax val="0"/>
          <dgm:bulletEnabled val="1"/>
        </dgm:presLayoutVars>
      </dgm:prSet>
      <dgm:spPr/>
    </dgm:pt>
    <dgm:pt modelId="{5AD1510D-D9F0-4642-A16D-457539C8FA84}" type="pres">
      <dgm:prSet presAssocID="{9BF3CC10-0561-4FF8-BE7F-C10D4FFBD770}" presName="negativeSpace" presStyleCnt="0"/>
      <dgm:spPr/>
    </dgm:pt>
    <dgm:pt modelId="{14C6A5FC-9CBF-435F-B0B9-6BD82B99222D}" type="pres">
      <dgm:prSet presAssocID="{9BF3CC10-0561-4FF8-BE7F-C10D4FFBD770}" presName="childText" presStyleLbl="conFgAcc1" presStyleIdx="2" presStyleCnt="3">
        <dgm:presLayoutVars>
          <dgm:bulletEnabled val="1"/>
        </dgm:presLayoutVars>
      </dgm:prSet>
      <dgm:spPr/>
    </dgm:pt>
  </dgm:ptLst>
  <dgm:cxnLst>
    <dgm:cxn modelId="{58BCE006-C0D1-4124-BAF4-46B63A209D14}" type="presOf" srcId="{9BF3CC10-0561-4FF8-BE7F-C10D4FFBD770}" destId="{A22F5AF4-14F8-4FE8-A07A-B6519594368A}" srcOrd="0" destOrd="0" presId="urn:microsoft.com/office/officeart/2005/8/layout/list1"/>
    <dgm:cxn modelId="{BC440520-ABC5-4D01-847B-5D4C979D845D}" type="presOf" srcId="{5791CE4B-3D34-43E7-80E4-3A9B0974A70B}" destId="{14C6A5FC-9CBF-435F-B0B9-6BD82B99222D}" srcOrd="0" destOrd="0" presId="urn:microsoft.com/office/officeart/2005/8/layout/list1"/>
    <dgm:cxn modelId="{10EE7D21-B2ED-4490-B4D5-FAC3F5628E14}" type="presOf" srcId="{0168ADD6-9FD7-4510-9412-58AE4913F57B}" destId="{A63D4D8D-7414-4FA3-99D7-E5079CCBB091}" srcOrd="0" destOrd="0" presId="urn:microsoft.com/office/officeart/2005/8/layout/list1"/>
    <dgm:cxn modelId="{7D9E033A-DD9F-40D0-9DCF-3ED296F3BD5D}" srcId="{441C6211-3BC9-474D-A016-1400BEB06278}" destId="{BAACB0B8-320A-4C54-89EB-1FE580AA1E07}" srcOrd="1" destOrd="0" parTransId="{C0101946-0A9A-4752-8F9D-A6342105F1E5}" sibTransId="{068DC123-BE19-4C7B-8870-C27C0F7574E5}"/>
    <dgm:cxn modelId="{63F5CF63-6546-46D0-A3BE-F906A0B7640D}" type="presOf" srcId="{BAACB0B8-320A-4C54-89EB-1FE580AA1E07}" destId="{304BAC50-083F-43EC-A2E1-16872A0A5D9F}" srcOrd="0" destOrd="0" presId="urn:microsoft.com/office/officeart/2005/8/layout/list1"/>
    <dgm:cxn modelId="{DEC80C45-7FC1-4E60-97FD-87A08641B9B8}" type="presOf" srcId="{9BF3CC10-0561-4FF8-BE7F-C10D4FFBD770}" destId="{F59303CF-09EF-450D-8A36-DB58657FA727}" srcOrd="1" destOrd="0" presId="urn:microsoft.com/office/officeart/2005/8/layout/list1"/>
    <dgm:cxn modelId="{42C3F74A-1F0E-4BE4-AEAA-179945D0B624}" srcId="{441C6211-3BC9-474D-A016-1400BEB06278}" destId="{9BF3CC10-0561-4FF8-BE7F-C10D4FFBD770}" srcOrd="2" destOrd="0" parTransId="{FB81AE0A-693E-4CEC-8A10-7839E0F29331}" sibTransId="{BFEC5497-A41C-40B3-8416-E220920C6C82}"/>
    <dgm:cxn modelId="{241E9773-CDCA-4418-B6BF-7903214E6FEA}" type="presOf" srcId="{37B26674-C72D-4B00-8C47-9DEF1007BB70}" destId="{E5400224-48C2-4D99-BAE9-95800E74A601}" srcOrd="0" destOrd="0" presId="urn:microsoft.com/office/officeart/2005/8/layout/list1"/>
    <dgm:cxn modelId="{55C85779-BD58-417E-9CE0-B06B3B2122F6}" type="presOf" srcId="{CB54540E-F99A-4142-AF2F-5D2936799F37}" destId="{B7D035C3-CE81-4B0A-BC66-5C14BE015F77}" srcOrd="0" destOrd="0" presId="urn:microsoft.com/office/officeart/2005/8/layout/list1"/>
    <dgm:cxn modelId="{86BA87A7-583A-4735-8991-A85D48C9B024}" type="presOf" srcId="{0168ADD6-9FD7-4510-9412-58AE4913F57B}" destId="{C99B67DB-7B9A-44A1-A8BC-7957B5149471}" srcOrd="1" destOrd="0" presId="urn:microsoft.com/office/officeart/2005/8/layout/list1"/>
    <dgm:cxn modelId="{2019CCB7-6BCD-45EA-AF9B-3B42A66F47F3}" srcId="{BAACB0B8-320A-4C54-89EB-1FE580AA1E07}" destId="{37B26674-C72D-4B00-8C47-9DEF1007BB70}" srcOrd="0" destOrd="0" parTransId="{075DFC6A-1221-44A1-8C8F-ECB26F6D08D2}" sibTransId="{BB535B58-5D4F-4EB5-9C8B-4966422BB0B2}"/>
    <dgm:cxn modelId="{E233F1BB-0768-4B4A-8AE1-429615CAB2C5}" srcId="{0168ADD6-9FD7-4510-9412-58AE4913F57B}" destId="{CB54540E-F99A-4142-AF2F-5D2936799F37}" srcOrd="0" destOrd="0" parTransId="{94EFFBD8-1790-4B78-BCB9-044DC63DEF1F}" sibTransId="{C4D86808-CAEA-4541-A905-B84156F65B2E}"/>
    <dgm:cxn modelId="{1C9E5BC7-A272-4736-A604-DD0A9F197828}" srcId="{9BF3CC10-0561-4FF8-BE7F-C10D4FFBD770}" destId="{5791CE4B-3D34-43E7-80E4-3A9B0974A70B}" srcOrd="0" destOrd="0" parTransId="{1CD3764C-CB1A-43FC-96AF-19162642F5DB}" sibTransId="{2ECB1C43-5E0D-4BE9-BA34-B9C79DDD9C76}"/>
    <dgm:cxn modelId="{F97E4CEA-3098-42E7-A5BD-5D33AA9D97AB}" type="presOf" srcId="{BAACB0B8-320A-4C54-89EB-1FE580AA1E07}" destId="{156901C1-FC11-4BC5-930D-0C8E75060410}" srcOrd="1" destOrd="0" presId="urn:microsoft.com/office/officeart/2005/8/layout/list1"/>
    <dgm:cxn modelId="{262490FA-91E7-4481-AA29-2314493D3F75}" type="presOf" srcId="{441C6211-3BC9-474D-A016-1400BEB06278}" destId="{C189A84B-FB4B-43E8-851C-FE647B0AA476}" srcOrd="0" destOrd="0" presId="urn:microsoft.com/office/officeart/2005/8/layout/list1"/>
    <dgm:cxn modelId="{32E215FC-01A9-42EA-892F-C296A16D5A91}" srcId="{441C6211-3BC9-474D-A016-1400BEB06278}" destId="{0168ADD6-9FD7-4510-9412-58AE4913F57B}" srcOrd="0" destOrd="0" parTransId="{9F16210A-B82B-4169-8756-94BDF04EE96C}" sibTransId="{AE61D4A6-7C4E-4DF4-8E71-FD8AF91FCEFD}"/>
    <dgm:cxn modelId="{E98881C7-B623-4CDB-A885-33233071E66A}" type="presParOf" srcId="{C189A84B-FB4B-43E8-851C-FE647B0AA476}" destId="{9D857184-F5D1-42BB-9FAD-2D1CECBA5FC9}" srcOrd="0" destOrd="0" presId="urn:microsoft.com/office/officeart/2005/8/layout/list1"/>
    <dgm:cxn modelId="{DBD25761-C2D4-4CBA-8C93-287B3F45C047}" type="presParOf" srcId="{9D857184-F5D1-42BB-9FAD-2D1CECBA5FC9}" destId="{A63D4D8D-7414-4FA3-99D7-E5079CCBB091}" srcOrd="0" destOrd="0" presId="urn:microsoft.com/office/officeart/2005/8/layout/list1"/>
    <dgm:cxn modelId="{400F5073-FC47-46CB-9BA1-0C40852DBDF5}" type="presParOf" srcId="{9D857184-F5D1-42BB-9FAD-2D1CECBA5FC9}" destId="{C99B67DB-7B9A-44A1-A8BC-7957B5149471}" srcOrd="1" destOrd="0" presId="urn:microsoft.com/office/officeart/2005/8/layout/list1"/>
    <dgm:cxn modelId="{AAD1F4A6-CF31-49D9-BBBD-34291819EE21}" type="presParOf" srcId="{C189A84B-FB4B-43E8-851C-FE647B0AA476}" destId="{800F0EE9-7AD1-4527-8445-C5FDFC998163}" srcOrd="1" destOrd="0" presId="urn:microsoft.com/office/officeart/2005/8/layout/list1"/>
    <dgm:cxn modelId="{CB5A098E-50A7-422E-8CE5-44C9D2858EF6}" type="presParOf" srcId="{C189A84B-FB4B-43E8-851C-FE647B0AA476}" destId="{B7D035C3-CE81-4B0A-BC66-5C14BE015F77}" srcOrd="2" destOrd="0" presId="urn:microsoft.com/office/officeart/2005/8/layout/list1"/>
    <dgm:cxn modelId="{6D2F498B-9BB3-4AB9-9D49-20F9A877795A}" type="presParOf" srcId="{C189A84B-FB4B-43E8-851C-FE647B0AA476}" destId="{16FB26F8-2DD5-4EFA-94C1-20294BAB39B9}" srcOrd="3" destOrd="0" presId="urn:microsoft.com/office/officeart/2005/8/layout/list1"/>
    <dgm:cxn modelId="{9B6C9BB8-9EE0-4F53-A245-1EB56179EE6E}" type="presParOf" srcId="{C189A84B-FB4B-43E8-851C-FE647B0AA476}" destId="{E2E0B343-15E9-49D1-B251-1F58C86581EB}" srcOrd="4" destOrd="0" presId="urn:microsoft.com/office/officeart/2005/8/layout/list1"/>
    <dgm:cxn modelId="{25CD6277-01A1-4636-A51F-3D0B8DF7B120}" type="presParOf" srcId="{E2E0B343-15E9-49D1-B251-1F58C86581EB}" destId="{304BAC50-083F-43EC-A2E1-16872A0A5D9F}" srcOrd="0" destOrd="0" presId="urn:microsoft.com/office/officeart/2005/8/layout/list1"/>
    <dgm:cxn modelId="{561692D7-B9AA-4D1D-9CA8-BEA7158EDDDF}" type="presParOf" srcId="{E2E0B343-15E9-49D1-B251-1F58C86581EB}" destId="{156901C1-FC11-4BC5-930D-0C8E75060410}" srcOrd="1" destOrd="0" presId="urn:microsoft.com/office/officeart/2005/8/layout/list1"/>
    <dgm:cxn modelId="{EDED45C2-E309-42AC-B476-57B76214080C}" type="presParOf" srcId="{C189A84B-FB4B-43E8-851C-FE647B0AA476}" destId="{716E5884-0085-42BE-9AD6-6E117AADB896}" srcOrd="5" destOrd="0" presId="urn:microsoft.com/office/officeart/2005/8/layout/list1"/>
    <dgm:cxn modelId="{0F107A13-8F2E-4345-B712-DF7FB3FD7106}" type="presParOf" srcId="{C189A84B-FB4B-43E8-851C-FE647B0AA476}" destId="{E5400224-48C2-4D99-BAE9-95800E74A601}" srcOrd="6" destOrd="0" presId="urn:microsoft.com/office/officeart/2005/8/layout/list1"/>
    <dgm:cxn modelId="{802A6D01-933D-4C92-AAD0-6A56524A150B}" type="presParOf" srcId="{C189A84B-FB4B-43E8-851C-FE647B0AA476}" destId="{D032479C-E5BB-46F6-8A5C-CDD70B5E0588}" srcOrd="7" destOrd="0" presId="urn:microsoft.com/office/officeart/2005/8/layout/list1"/>
    <dgm:cxn modelId="{6BAA5BB5-11A0-4469-BFD2-2AA0819D2E86}" type="presParOf" srcId="{C189A84B-FB4B-43E8-851C-FE647B0AA476}" destId="{3668FA66-E960-4204-A616-268C6EF0CC66}" srcOrd="8" destOrd="0" presId="urn:microsoft.com/office/officeart/2005/8/layout/list1"/>
    <dgm:cxn modelId="{9982F718-2D87-4AB4-83C9-5314FDFA15A5}" type="presParOf" srcId="{3668FA66-E960-4204-A616-268C6EF0CC66}" destId="{A22F5AF4-14F8-4FE8-A07A-B6519594368A}" srcOrd="0" destOrd="0" presId="urn:microsoft.com/office/officeart/2005/8/layout/list1"/>
    <dgm:cxn modelId="{A5B09711-8E69-4416-B651-6D9217340BA8}" type="presParOf" srcId="{3668FA66-E960-4204-A616-268C6EF0CC66}" destId="{F59303CF-09EF-450D-8A36-DB58657FA727}" srcOrd="1" destOrd="0" presId="urn:microsoft.com/office/officeart/2005/8/layout/list1"/>
    <dgm:cxn modelId="{49EADC33-DA60-445F-89B5-F5F557EE2C82}" type="presParOf" srcId="{C189A84B-FB4B-43E8-851C-FE647B0AA476}" destId="{5AD1510D-D9F0-4642-A16D-457539C8FA84}" srcOrd="9" destOrd="0" presId="urn:microsoft.com/office/officeart/2005/8/layout/list1"/>
    <dgm:cxn modelId="{9D227E6F-10CB-4460-900E-37BA84DE7EC5}" type="presParOf" srcId="{C189A84B-FB4B-43E8-851C-FE647B0AA476}" destId="{14C6A5FC-9CBF-435F-B0B9-6BD82B99222D}"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20A32-8754-4BE9-989A-F9ECE90119B2}">
      <dsp:nvSpPr>
        <dsp:cNvPr id="0" name=""/>
        <dsp:cNvSpPr/>
      </dsp:nvSpPr>
      <dsp:spPr>
        <a:xfrm>
          <a:off x="0" y="0"/>
          <a:ext cx="8195871" cy="61425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dirty="0"/>
            <a:t>Baie loopbane vereis </a:t>
          </a:r>
          <a:r>
            <a:rPr lang="nl-NL" sz="2500" b="1" kern="1200" dirty="0"/>
            <a:t>verdere studie </a:t>
          </a:r>
          <a:r>
            <a:rPr lang="nl-NL" sz="2500" kern="1200" dirty="0"/>
            <a:t>n</a:t>
          </a:r>
          <a:r>
            <a:rPr lang="nl-NL" sz="2500" kern="1200" dirty="0">
              <a:latin typeface="Calibri" panose="020F0502020204030204" pitchFamily="34" charset="0"/>
              <a:ea typeface="Calibri" panose="020F0502020204030204" pitchFamily="34" charset="0"/>
              <a:cs typeface="Calibri" panose="020F0502020204030204" pitchFamily="34" charset="0"/>
            </a:rPr>
            <a:t>á</a:t>
          </a:r>
          <a:r>
            <a:rPr lang="nl-NL" sz="2500" kern="1200" dirty="0"/>
            <a:t> graad 12.</a:t>
          </a:r>
          <a:endParaRPr lang="en-US" sz="2500" kern="1200" dirty="0"/>
        </a:p>
      </dsp:txBody>
      <dsp:txXfrm>
        <a:off x="29985" y="29985"/>
        <a:ext cx="8135901" cy="554280"/>
      </dsp:txXfrm>
    </dsp:sp>
    <dsp:sp modelId="{37925CEC-9530-4CC1-9F3C-6774276F5B86}">
      <dsp:nvSpPr>
        <dsp:cNvPr id="0" name=""/>
        <dsp:cNvSpPr/>
      </dsp:nvSpPr>
      <dsp:spPr>
        <a:xfrm>
          <a:off x="0" y="733276"/>
          <a:ext cx="8195871" cy="61425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af-ZA" sz="2500" kern="1200" dirty="0"/>
            <a:t>Kursusse kan spesifieke </a:t>
          </a:r>
          <a:r>
            <a:rPr lang="af-ZA" sz="2500" b="1" kern="1200" dirty="0"/>
            <a:t>toelatingsvereistes</a:t>
          </a:r>
          <a:r>
            <a:rPr lang="af-ZA" sz="2500" kern="1200" dirty="0"/>
            <a:t> hê.</a:t>
          </a:r>
          <a:endParaRPr lang="en-US" sz="2500" kern="1200" dirty="0"/>
        </a:p>
      </dsp:txBody>
      <dsp:txXfrm>
        <a:off x="29985" y="763261"/>
        <a:ext cx="8135901" cy="554280"/>
      </dsp:txXfrm>
    </dsp:sp>
    <dsp:sp modelId="{0343961B-CF1D-470F-A83B-E1F4B709CA23}">
      <dsp:nvSpPr>
        <dsp:cNvPr id="0" name=""/>
        <dsp:cNvSpPr/>
      </dsp:nvSpPr>
      <dsp:spPr>
        <a:xfrm>
          <a:off x="0" y="1419527"/>
          <a:ext cx="8195871" cy="61425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dirty="0"/>
            <a:t>Vakke kan </a:t>
          </a:r>
          <a:r>
            <a:rPr lang="nl-NL" sz="2500" b="1" kern="1200" dirty="0"/>
            <a:t>nuttige werksvaardighede ontwikkel</a:t>
          </a:r>
          <a:r>
            <a:rPr lang="nl-NL" sz="2500" kern="1200" dirty="0"/>
            <a:t>.</a:t>
          </a:r>
          <a:endParaRPr lang="en-US" sz="2500" kern="1200" dirty="0"/>
        </a:p>
      </dsp:txBody>
      <dsp:txXfrm>
        <a:off x="29985" y="1449512"/>
        <a:ext cx="8135901" cy="554280"/>
      </dsp:txXfrm>
    </dsp:sp>
    <dsp:sp modelId="{C9445A64-50F8-4F74-AA78-93B0EC8AECBF}">
      <dsp:nvSpPr>
        <dsp:cNvPr id="0" name=""/>
        <dsp:cNvSpPr/>
      </dsp:nvSpPr>
      <dsp:spPr>
        <a:xfrm>
          <a:off x="0" y="2105777"/>
          <a:ext cx="8195871" cy="61425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dirty="0"/>
            <a:t>Navorsing help jou om </a:t>
          </a:r>
          <a:r>
            <a:rPr lang="nl-NL" sz="2500" b="1" kern="1200" dirty="0"/>
            <a:t>ingeligte vakkeuses te maak</a:t>
          </a:r>
          <a:r>
            <a:rPr lang="nl-NL" sz="2500" b="0" kern="1200" dirty="0"/>
            <a:t>.</a:t>
          </a:r>
          <a:endParaRPr lang="en-US" sz="2500" b="0" kern="1200" dirty="0"/>
        </a:p>
      </dsp:txBody>
      <dsp:txXfrm>
        <a:off x="29985" y="2135762"/>
        <a:ext cx="8135901" cy="554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26FF2-D4A5-47D7-842C-FE426033A790}">
      <dsp:nvSpPr>
        <dsp:cNvPr id="0" name=""/>
        <dsp:cNvSpPr/>
      </dsp:nvSpPr>
      <dsp:spPr>
        <a:xfrm>
          <a:off x="0" y="227989"/>
          <a:ext cx="5035164" cy="1499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785" tIns="291592" rIns="390785" bIns="99568" numCol="1" spcCol="1270" anchor="t" anchorCtr="0">
          <a:noAutofit/>
        </a:bodyPr>
        <a:lstStyle/>
        <a:p>
          <a:pPr marL="114300" lvl="1" indent="-114300" algn="l" defTabSz="622300">
            <a:lnSpc>
              <a:spcPct val="90000"/>
            </a:lnSpc>
            <a:spcBef>
              <a:spcPct val="0"/>
            </a:spcBef>
            <a:spcAft>
              <a:spcPct val="15000"/>
            </a:spcAft>
            <a:buChar char="•"/>
          </a:pPr>
          <a:r>
            <a:rPr lang="af-ZA" sz="1400" kern="1200" dirty="0"/>
            <a:t>Dokter 
Verpleegster 
Paramedikus 
Veearts 
Fisioterapeut</a:t>
          </a:r>
          <a:endParaRPr lang="en-US" sz="1400" kern="1200" dirty="0"/>
        </a:p>
      </dsp:txBody>
      <dsp:txXfrm>
        <a:off x="0" y="227989"/>
        <a:ext cx="5035164" cy="1499400"/>
      </dsp:txXfrm>
    </dsp:sp>
    <dsp:sp modelId="{49CA9929-66C2-4FE5-A382-C3FB4DB80E77}">
      <dsp:nvSpPr>
        <dsp:cNvPr id="0" name=""/>
        <dsp:cNvSpPr/>
      </dsp:nvSpPr>
      <dsp:spPr>
        <a:xfrm>
          <a:off x="251758" y="21349"/>
          <a:ext cx="3524614" cy="413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222" tIns="0" rIns="133222" bIns="0" numCol="1" spcCol="1270" anchor="ctr" anchorCtr="0">
          <a:noAutofit/>
        </a:bodyPr>
        <a:lstStyle/>
        <a:p>
          <a:pPr marL="0" lvl="0" indent="0" algn="l" defTabSz="622300">
            <a:lnSpc>
              <a:spcPct val="90000"/>
            </a:lnSpc>
            <a:spcBef>
              <a:spcPct val="0"/>
            </a:spcBef>
            <a:spcAft>
              <a:spcPct val="35000"/>
            </a:spcAft>
            <a:buNone/>
          </a:pPr>
          <a:r>
            <a:rPr lang="af-ZA" sz="1400" kern="1200" dirty="0"/>
            <a:t>Loopbaanvoorbeelde:</a:t>
          </a:r>
          <a:endParaRPr lang="en-US" sz="1400" kern="1200" dirty="0"/>
        </a:p>
      </dsp:txBody>
      <dsp:txXfrm>
        <a:off x="271933" y="41524"/>
        <a:ext cx="3484264" cy="372930"/>
      </dsp:txXfrm>
    </dsp:sp>
    <dsp:sp modelId="{9D5A98AB-F0D0-4109-A488-0F4ECA2FCD8C}">
      <dsp:nvSpPr>
        <dsp:cNvPr id="0" name=""/>
        <dsp:cNvSpPr/>
      </dsp:nvSpPr>
      <dsp:spPr>
        <a:xfrm>
          <a:off x="0" y="2009629"/>
          <a:ext cx="5035164" cy="1058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785" tIns="291592" rIns="390785" bIns="99568" numCol="1" spcCol="1270" anchor="t" anchorCtr="0">
          <a:noAutofit/>
        </a:bodyPr>
        <a:lstStyle/>
        <a:p>
          <a:pPr marL="114300" lvl="1" indent="-114300" algn="l" defTabSz="622300">
            <a:lnSpc>
              <a:spcPct val="90000"/>
            </a:lnSpc>
            <a:spcBef>
              <a:spcPct val="0"/>
            </a:spcBef>
            <a:spcAft>
              <a:spcPct val="15000"/>
            </a:spcAft>
            <a:buChar char="•"/>
          </a:pPr>
          <a:r>
            <a:rPr lang="af-ZA" sz="1400" kern="1200" dirty="0"/>
            <a:t>Lewenswetenskappe 
</a:t>
          </a:r>
          <a:r>
            <a:rPr lang="af-ZA" sz="1400" b="1" kern="1200" dirty="0"/>
            <a:t>Wiskunde </a:t>
          </a:r>
          <a:r>
            <a:rPr lang="af-ZA" sz="1400" kern="1200" dirty="0"/>
            <a:t>
Fisiese Wetenskappe</a:t>
          </a:r>
          <a:endParaRPr lang="en-US" sz="1400" kern="1200" dirty="0"/>
        </a:p>
      </dsp:txBody>
      <dsp:txXfrm>
        <a:off x="0" y="2009629"/>
        <a:ext cx="5035164" cy="1058400"/>
      </dsp:txXfrm>
    </dsp:sp>
    <dsp:sp modelId="{DF4D4A3E-103B-427B-9BA3-EB1BF33955C6}">
      <dsp:nvSpPr>
        <dsp:cNvPr id="0" name=""/>
        <dsp:cNvSpPr/>
      </dsp:nvSpPr>
      <dsp:spPr>
        <a:xfrm>
          <a:off x="251758" y="1802989"/>
          <a:ext cx="3524614" cy="413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222" tIns="0" rIns="133222" bIns="0" numCol="1" spcCol="1270" anchor="ctr" anchorCtr="0">
          <a:noAutofit/>
        </a:bodyPr>
        <a:lstStyle/>
        <a:p>
          <a:pPr marL="0" lvl="0" indent="0" algn="l" defTabSz="622300">
            <a:lnSpc>
              <a:spcPct val="90000"/>
            </a:lnSpc>
            <a:spcBef>
              <a:spcPct val="0"/>
            </a:spcBef>
            <a:spcAft>
              <a:spcPct val="35000"/>
            </a:spcAft>
            <a:buNone/>
          </a:pPr>
          <a:r>
            <a:rPr lang="af-ZA" sz="1400" kern="1200" dirty="0"/>
            <a:t>Nuttige vakke:</a:t>
          </a:r>
          <a:endParaRPr lang="en-US" sz="1400" kern="1200" dirty="0"/>
        </a:p>
      </dsp:txBody>
      <dsp:txXfrm>
        <a:off x="271933" y="1823164"/>
        <a:ext cx="3484264"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6A34A-5A25-46FF-A78E-5F29A933F8DA}">
      <dsp:nvSpPr>
        <dsp:cNvPr id="0" name=""/>
        <dsp:cNvSpPr/>
      </dsp:nvSpPr>
      <dsp:spPr>
        <a:xfrm>
          <a:off x="0" y="199189"/>
          <a:ext cx="5035164" cy="14332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90785" tIns="270764" rIns="390785" bIns="92456" numCol="1" spcCol="1270" anchor="t" anchorCtr="0">
          <a:noAutofit/>
        </a:bodyPr>
        <a:lstStyle/>
        <a:p>
          <a:pPr marL="114300" lvl="1" indent="-114300" algn="l" defTabSz="577850">
            <a:lnSpc>
              <a:spcPct val="90000"/>
            </a:lnSpc>
            <a:spcBef>
              <a:spcPct val="0"/>
            </a:spcBef>
            <a:spcAft>
              <a:spcPct val="15000"/>
            </a:spcAft>
            <a:buChar char="•"/>
          </a:pPr>
          <a:r>
            <a:rPr lang="af-ZA" sz="1300" kern="1200" dirty="0"/>
            <a:t>Rekenmeester 
Bankier 
Ekonoom 
Entrepreneur 
</a:t>
          </a:r>
          <a:r>
            <a:rPr lang="af-ZA" sz="1300" b="1" kern="1200" dirty="0"/>
            <a:t>Prokureur</a:t>
          </a:r>
          <a:endParaRPr lang="en-US" sz="1300" b="1" kern="1200" dirty="0"/>
        </a:p>
      </dsp:txBody>
      <dsp:txXfrm>
        <a:off x="0" y="199189"/>
        <a:ext cx="5035164" cy="1433250"/>
      </dsp:txXfrm>
    </dsp:sp>
    <dsp:sp modelId="{55A621EC-0CAC-45DD-8089-56F7B6CBAFBC}">
      <dsp:nvSpPr>
        <dsp:cNvPr id="0" name=""/>
        <dsp:cNvSpPr/>
      </dsp:nvSpPr>
      <dsp:spPr>
        <a:xfrm>
          <a:off x="251758" y="7309"/>
          <a:ext cx="3524614"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222" tIns="0" rIns="133222" bIns="0" numCol="1" spcCol="1270" anchor="ctr" anchorCtr="0">
          <a:noAutofit/>
        </a:bodyPr>
        <a:lstStyle/>
        <a:p>
          <a:pPr marL="0" lvl="0" indent="0" algn="l" defTabSz="577850">
            <a:lnSpc>
              <a:spcPct val="90000"/>
            </a:lnSpc>
            <a:spcBef>
              <a:spcPct val="0"/>
            </a:spcBef>
            <a:spcAft>
              <a:spcPct val="35000"/>
            </a:spcAft>
            <a:buNone/>
          </a:pPr>
          <a:r>
            <a:rPr lang="af-ZA" sz="1300" kern="1200" dirty="0"/>
            <a:t>Loopbaanvoorbeelde:</a:t>
          </a:r>
          <a:endParaRPr lang="en-US" sz="1300" kern="1200" dirty="0"/>
        </a:p>
      </dsp:txBody>
      <dsp:txXfrm>
        <a:off x="270492" y="26043"/>
        <a:ext cx="3487146" cy="346292"/>
      </dsp:txXfrm>
    </dsp:sp>
    <dsp:sp modelId="{C6B12D02-6C34-48D7-851D-7D557B42FAC5}">
      <dsp:nvSpPr>
        <dsp:cNvPr id="0" name=""/>
        <dsp:cNvSpPr/>
      </dsp:nvSpPr>
      <dsp:spPr>
        <a:xfrm>
          <a:off x="0" y="1894519"/>
          <a:ext cx="5035164" cy="11875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90785" tIns="270764" rIns="390785" bIns="92456" numCol="1" spcCol="1270" anchor="t" anchorCtr="0">
          <a:noAutofit/>
        </a:bodyPr>
        <a:lstStyle/>
        <a:p>
          <a:pPr marL="114300" lvl="1" indent="-114300" algn="l" defTabSz="577850">
            <a:lnSpc>
              <a:spcPct val="90000"/>
            </a:lnSpc>
            <a:spcBef>
              <a:spcPct val="0"/>
            </a:spcBef>
            <a:spcAft>
              <a:spcPct val="15000"/>
            </a:spcAft>
            <a:buChar char="•"/>
          </a:pPr>
          <a:r>
            <a:rPr lang="af-ZA" sz="1300" kern="1200" dirty="0"/>
            <a:t>Rekeningkunde 
Ekonomie 
Besigheidstudies 
</a:t>
          </a:r>
          <a:r>
            <a:rPr lang="af-ZA" sz="1300" b="1" kern="1200" dirty="0"/>
            <a:t>Tale &amp; Geskiedenis (regte)</a:t>
          </a:r>
          <a:endParaRPr lang="en-US" sz="1300" b="1" kern="1200" dirty="0"/>
        </a:p>
      </dsp:txBody>
      <dsp:txXfrm>
        <a:off x="0" y="1894519"/>
        <a:ext cx="5035164" cy="1187550"/>
      </dsp:txXfrm>
    </dsp:sp>
    <dsp:sp modelId="{47FC5FED-49BC-4BBB-8C41-2135AE627991}">
      <dsp:nvSpPr>
        <dsp:cNvPr id="0" name=""/>
        <dsp:cNvSpPr/>
      </dsp:nvSpPr>
      <dsp:spPr>
        <a:xfrm>
          <a:off x="251758" y="1702639"/>
          <a:ext cx="3524614"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222" tIns="0" rIns="133222" bIns="0" numCol="1" spcCol="1270" anchor="ctr" anchorCtr="0">
          <a:noAutofit/>
        </a:bodyPr>
        <a:lstStyle/>
        <a:p>
          <a:pPr marL="0" lvl="0" indent="0" algn="l" defTabSz="577850">
            <a:lnSpc>
              <a:spcPct val="90000"/>
            </a:lnSpc>
            <a:spcBef>
              <a:spcPct val="0"/>
            </a:spcBef>
            <a:spcAft>
              <a:spcPct val="35000"/>
            </a:spcAft>
            <a:buNone/>
          </a:pPr>
          <a:r>
            <a:rPr lang="af-ZA" sz="1300" kern="1200" dirty="0"/>
            <a:t>Nuttige vakke:</a:t>
          </a:r>
          <a:endParaRPr lang="en-US" sz="1300" kern="1200" dirty="0"/>
        </a:p>
      </dsp:txBody>
      <dsp:txXfrm>
        <a:off x="270492" y="1721373"/>
        <a:ext cx="3487146"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C4D06-ADC2-47B0-A2B8-845BB1199B8F}">
      <dsp:nvSpPr>
        <dsp:cNvPr id="0" name=""/>
        <dsp:cNvSpPr/>
      </dsp:nvSpPr>
      <dsp:spPr>
        <a:xfrm>
          <a:off x="145153" y="348684"/>
          <a:ext cx="1005669" cy="100566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EBE2CD-AFBA-435E-9D66-BEB721144C10}">
      <dsp:nvSpPr>
        <dsp:cNvPr id="0" name=""/>
        <dsp:cNvSpPr/>
      </dsp:nvSpPr>
      <dsp:spPr>
        <a:xfrm>
          <a:off x="356344" y="559875"/>
          <a:ext cx="583288" cy="58328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2D3D14-7DD5-4A03-9C1E-0A2A5E830F13}">
      <dsp:nvSpPr>
        <dsp:cNvPr id="0" name=""/>
        <dsp:cNvSpPr/>
      </dsp:nvSpPr>
      <dsp:spPr>
        <a:xfrm>
          <a:off x="1366323" y="348684"/>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ZA" sz="1400" b="1" kern="1200" dirty="0" err="1">
              <a:solidFill>
                <a:schemeClr val="bg1"/>
              </a:solidFill>
            </a:rPr>
            <a:t>Verbruikerstudies</a:t>
          </a:r>
          <a:r>
            <a:rPr lang="en-ZA" sz="1400" b="1" kern="1200" dirty="0">
              <a:solidFill>
                <a:schemeClr val="bg1"/>
              </a:solidFill>
            </a:rPr>
            <a:t>: </a:t>
          </a:r>
          <a:r>
            <a:rPr lang="nl-NL" sz="1400" kern="1200" dirty="0">
              <a:solidFill>
                <a:schemeClr val="bg1"/>
              </a:solidFill>
            </a:rPr>
            <a:t>gasvryheid, voedselproduksie, spyseniering, hotelwerk, ens.</a:t>
          </a:r>
          <a:endParaRPr lang="en-US" sz="1400" kern="1200" dirty="0">
            <a:solidFill>
              <a:schemeClr val="bg1"/>
            </a:solidFill>
          </a:endParaRPr>
        </a:p>
      </dsp:txBody>
      <dsp:txXfrm>
        <a:off x="1366323" y="348684"/>
        <a:ext cx="2370505" cy="1005669"/>
      </dsp:txXfrm>
    </dsp:sp>
    <dsp:sp modelId="{07CAE5DA-0107-43E3-8355-3C8B6D86CF4C}">
      <dsp:nvSpPr>
        <dsp:cNvPr id="0" name=""/>
        <dsp:cNvSpPr/>
      </dsp:nvSpPr>
      <dsp:spPr>
        <a:xfrm>
          <a:off x="4149871" y="348684"/>
          <a:ext cx="1005669" cy="100566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CDF969-80A8-44FE-9116-E423D0F8005B}">
      <dsp:nvSpPr>
        <dsp:cNvPr id="0" name=""/>
        <dsp:cNvSpPr/>
      </dsp:nvSpPr>
      <dsp:spPr>
        <a:xfrm>
          <a:off x="4361061" y="559875"/>
          <a:ext cx="583288" cy="58328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EDCC95-BFCB-4049-BFEB-953037BACA40}">
      <dsp:nvSpPr>
        <dsp:cNvPr id="0" name=""/>
        <dsp:cNvSpPr/>
      </dsp:nvSpPr>
      <dsp:spPr>
        <a:xfrm>
          <a:off x="5371040" y="348684"/>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ZA" sz="1400" b="1" kern="1200" dirty="0" err="1">
              <a:solidFill>
                <a:schemeClr val="bg1"/>
              </a:solidFill>
            </a:rPr>
            <a:t>Toerisme</a:t>
          </a:r>
          <a:r>
            <a:rPr lang="en-ZA" sz="1400" b="1" kern="1200" dirty="0">
              <a:solidFill>
                <a:schemeClr val="bg1"/>
              </a:solidFill>
            </a:rPr>
            <a:t>: r</a:t>
          </a:r>
          <a:r>
            <a:rPr lang="nl-NL" sz="1400" kern="1200" dirty="0">
              <a:solidFill>
                <a:schemeClr val="bg1"/>
              </a:solidFill>
            </a:rPr>
            <a:t>eis, toerismebestuur, toergids, kliëntediens, ens.</a:t>
          </a:r>
          <a:endParaRPr lang="en-US" sz="1400" kern="1200" dirty="0">
            <a:solidFill>
              <a:schemeClr val="bg1"/>
            </a:solidFill>
          </a:endParaRPr>
        </a:p>
      </dsp:txBody>
      <dsp:txXfrm>
        <a:off x="5371040" y="348684"/>
        <a:ext cx="2370505" cy="1005669"/>
      </dsp:txXfrm>
    </dsp:sp>
    <dsp:sp modelId="{6E64F85C-19D8-49A8-8BE9-43261BBEBCB3}">
      <dsp:nvSpPr>
        <dsp:cNvPr id="0" name=""/>
        <dsp:cNvSpPr/>
      </dsp:nvSpPr>
      <dsp:spPr>
        <a:xfrm>
          <a:off x="145153" y="1909149"/>
          <a:ext cx="1005669" cy="100566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830C78-0902-4E11-94AD-D8457468E3DC}">
      <dsp:nvSpPr>
        <dsp:cNvPr id="0" name=""/>
        <dsp:cNvSpPr/>
      </dsp:nvSpPr>
      <dsp:spPr>
        <a:xfrm>
          <a:off x="356344" y="2120339"/>
          <a:ext cx="583288" cy="58328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30B285-01C8-41AD-B250-DD1C95891C85}">
      <dsp:nvSpPr>
        <dsp:cNvPr id="0" name=""/>
        <dsp:cNvSpPr/>
      </dsp:nvSpPr>
      <dsp:spPr>
        <a:xfrm>
          <a:off x="1366323" y="1909149"/>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ZA" sz="1400" b="1" kern="1200" dirty="0" err="1">
              <a:solidFill>
                <a:schemeClr val="bg1"/>
              </a:solidFill>
            </a:rPr>
            <a:t>Visuele</a:t>
          </a:r>
          <a:r>
            <a:rPr lang="en-ZA" sz="1400" b="1" kern="1200" dirty="0">
              <a:solidFill>
                <a:schemeClr val="bg1"/>
              </a:solidFill>
            </a:rPr>
            <a:t> </a:t>
          </a:r>
          <a:r>
            <a:rPr lang="en-ZA" sz="1400" b="1" kern="1200" dirty="0" err="1">
              <a:solidFill>
                <a:schemeClr val="bg1"/>
              </a:solidFill>
            </a:rPr>
            <a:t>Kunste</a:t>
          </a:r>
          <a:r>
            <a:rPr lang="en-ZA" sz="1400" b="1" kern="1200" dirty="0">
              <a:solidFill>
                <a:schemeClr val="bg1"/>
              </a:solidFill>
            </a:rPr>
            <a:t> </a:t>
          </a:r>
          <a:r>
            <a:rPr lang="en-ZA" sz="1400" b="1" kern="1200" dirty="0" err="1">
              <a:solidFill>
                <a:schemeClr val="bg1"/>
              </a:solidFill>
            </a:rPr>
            <a:t>en</a:t>
          </a:r>
          <a:r>
            <a:rPr lang="en-ZA" sz="1400" b="1" kern="1200" dirty="0">
              <a:solidFill>
                <a:schemeClr val="bg1"/>
              </a:solidFill>
            </a:rPr>
            <a:t> </a:t>
          </a:r>
          <a:r>
            <a:rPr lang="en-ZA" sz="1400" b="1" kern="1200" dirty="0" err="1">
              <a:solidFill>
                <a:schemeClr val="bg1"/>
              </a:solidFill>
            </a:rPr>
            <a:t>Ontwerp</a:t>
          </a:r>
          <a:r>
            <a:rPr lang="en-ZA" sz="1400" b="1" kern="1200" dirty="0">
              <a:solidFill>
                <a:schemeClr val="bg1"/>
              </a:solidFill>
            </a:rPr>
            <a:t>: </a:t>
          </a:r>
          <a:r>
            <a:rPr lang="nl-NL" sz="1400" kern="1200" dirty="0">
              <a:solidFill>
                <a:schemeClr val="bg1"/>
              </a:solidFill>
            </a:rPr>
            <a:t>advertensiewese, grafiese ontwerp, animasie, fotografie, media, ens.</a:t>
          </a:r>
          <a:endParaRPr lang="en-US" sz="1400" kern="1200" dirty="0">
            <a:solidFill>
              <a:schemeClr val="bg1"/>
            </a:solidFill>
          </a:endParaRPr>
        </a:p>
      </dsp:txBody>
      <dsp:txXfrm>
        <a:off x="1366323" y="1909149"/>
        <a:ext cx="2370505" cy="1005669"/>
      </dsp:txXfrm>
    </dsp:sp>
    <dsp:sp modelId="{DB21C6AF-91CB-4863-B874-19890D500882}">
      <dsp:nvSpPr>
        <dsp:cNvPr id="0" name=""/>
        <dsp:cNvSpPr/>
      </dsp:nvSpPr>
      <dsp:spPr>
        <a:xfrm>
          <a:off x="4149871" y="1909149"/>
          <a:ext cx="1005669" cy="100566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2FC89A-EA5D-4BF7-A784-078991369271}">
      <dsp:nvSpPr>
        <dsp:cNvPr id="0" name=""/>
        <dsp:cNvSpPr/>
      </dsp:nvSpPr>
      <dsp:spPr>
        <a:xfrm>
          <a:off x="4361061" y="2120339"/>
          <a:ext cx="583288" cy="583288"/>
        </a:xfrm>
        <a:prstGeom prst="rect">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488A5C-20A1-4736-B0D0-2A1754DB930E}">
      <dsp:nvSpPr>
        <dsp:cNvPr id="0" name=""/>
        <dsp:cNvSpPr/>
      </dsp:nvSpPr>
      <dsp:spPr>
        <a:xfrm>
          <a:off x="5371040" y="1909149"/>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ZA" sz="1400" b="1" kern="1200" dirty="0" err="1">
              <a:solidFill>
                <a:schemeClr val="bg1"/>
              </a:solidFill>
            </a:rPr>
            <a:t>Rekenaartoepassings-tegnologie</a:t>
          </a:r>
          <a:r>
            <a:rPr lang="en-ZA" sz="1400" b="1" kern="1200" dirty="0">
              <a:solidFill>
                <a:schemeClr val="bg1"/>
              </a:solidFill>
            </a:rPr>
            <a:t> (</a:t>
          </a:r>
          <a:r>
            <a:rPr lang="en-ZA" sz="1400" b="1" kern="1200" dirty="0" err="1">
              <a:solidFill>
                <a:schemeClr val="bg1"/>
              </a:solidFill>
            </a:rPr>
            <a:t>RTT</a:t>
          </a:r>
          <a:r>
            <a:rPr lang="en-ZA" sz="1400" b="1" kern="1200" dirty="0">
              <a:solidFill>
                <a:schemeClr val="bg1"/>
              </a:solidFill>
            </a:rPr>
            <a:t>): </a:t>
          </a:r>
          <a:r>
            <a:rPr lang="en-ZA" sz="1400" kern="1200" dirty="0" err="1">
              <a:solidFill>
                <a:schemeClr val="bg1"/>
              </a:solidFill>
            </a:rPr>
            <a:t>kantooradministrateur</a:t>
          </a:r>
          <a:r>
            <a:rPr lang="en-ZA" sz="1400" kern="1200" dirty="0">
              <a:solidFill>
                <a:schemeClr val="bg1"/>
              </a:solidFill>
            </a:rPr>
            <a:t>, data-</a:t>
          </a:r>
          <a:r>
            <a:rPr lang="en-ZA" sz="1400" kern="1200" dirty="0" err="1">
              <a:solidFill>
                <a:schemeClr val="bg1"/>
              </a:solidFill>
            </a:rPr>
            <a:t>invoerder</a:t>
          </a:r>
          <a:r>
            <a:rPr lang="en-ZA" sz="1400" kern="1200" dirty="0">
              <a:solidFill>
                <a:schemeClr val="bg1"/>
              </a:solidFill>
            </a:rPr>
            <a:t>, IT-</a:t>
          </a:r>
          <a:r>
            <a:rPr lang="en-ZA" sz="1400" kern="1200" dirty="0" err="1">
              <a:solidFill>
                <a:schemeClr val="bg1"/>
              </a:solidFill>
            </a:rPr>
            <a:t>ondersteuningsassistent</a:t>
          </a:r>
          <a:r>
            <a:rPr lang="en-ZA" sz="1400" kern="1200" dirty="0">
              <a:solidFill>
                <a:schemeClr val="bg1"/>
              </a:solidFill>
            </a:rPr>
            <a:t>, </a:t>
          </a:r>
          <a:r>
            <a:rPr lang="en-ZA" sz="1400" kern="1200" dirty="0" err="1">
              <a:solidFill>
                <a:schemeClr val="bg1"/>
              </a:solidFill>
            </a:rPr>
            <a:t>webontwerper</a:t>
          </a:r>
          <a:r>
            <a:rPr lang="en-ZA" sz="1400" kern="1200" dirty="0">
              <a:solidFill>
                <a:schemeClr val="bg1"/>
              </a:solidFill>
            </a:rPr>
            <a:t>, ens.</a:t>
          </a:r>
          <a:endParaRPr lang="en-US" sz="1400" kern="1200" dirty="0">
            <a:solidFill>
              <a:schemeClr val="bg1"/>
            </a:solidFill>
          </a:endParaRPr>
        </a:p>
      </dsp:txBody>
      <dsp:txXfrm>
        <a:off x="5371040" y="1909149"/>
        <a:ext cx="2370505" cy="1005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035C3-CE81-4B0A-BC66-5C14BE015F77}">
      <dsp:nvSpPr>
        <dsp:cNvPr id="0" name=""/>
        <dsp:cNvSpPr/>
      </dsp:nvSpPr>
      <dsp:spPr>
        <a:xfrm>
          <a:off x="0" y="171882"/>
          <a:ext cx="5305505" cy="9324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1766" tIns="166624" rIns="411766" bIns="99568" numCol="1" spcCol="1270" anchor="t" anchorCtr="0">
          <a:noAutofit/>
        </a:bodyPr>
        <a:lstStyle/>
        <a:p>
          <a:pPr marL="114300" lvl="1" indent="-114300" algn="l" defTabSz="622300">
            <a:lnSpc>
              <a:spcPct val="90000"/>
            </a:lnSpc>
            <a:spcBef>
              <a:spcPct val="0"/>
            </a:spcBef>
            <a:spcAft>
              <a:spcPct val="15000"/>
            </a:spcAft>
            <a:buChar char="•"/>
          </a:pPr>
          <a:r>
            <a:rPr lang="af-ZA" sz="1400" kern="1200" dirty="0"/>
            <a:t>Elektrisiën 
Motorwerktuigkundige 
Ingenieur</a:t>
          </a:r>
          <a:endParaRPr lang="en-US" sz="1400" kern="1200" dirty="0"/>
        </a:p>
      </dsp:txBody>
      <dsp:txXfrm>
        <a:off x="0" y="171882"/>
        <a:ext cx="5305505" cy="932400"/>
      </dsp:txXfrm>
    </dsp:sp>
    <dsp:sp modelId="{C99B67DB-7B9A-44A1-A8BC-7957B5149471}">
      <dsp:nvSpPr>
        <dsp:cNvPr id="0" name=""/>
        <dsp:cNvSpPr/>
      </dsp:nvSpPr>
      <dsp:spPr>
        <a:xfrm>
          <a:off x="265275" y="53802"/>
          <a:ext cx="3713853" cy="2361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375" tIns="0" rIns="140375" bIns="0" numCol="1" spcCol="1270" anchor="ctr" anchorCtr="0">
          <a:noAutofit/>
        </a:bodyPr>
        <a:lstStyle/>
        <a:p>
          <a:pPr marL="0" lvl="0" indent="0" algn="l" defTabSz="622300">
            <a:lnSpc>
              <a:spcPct val="90000"/>
            </a:lnSpc>
            <a:spcBef>
              <a:spcPct val="0"/>
            </a:spcBef>
            <a:spcAft>
              <a:spcPct val="35000"/>
            </a:spcAft>
            <a:buNone/>
          </a:pPr>
          <a:r>
            <a:rPr lang="af-ZA" sz="1400" kern="1200" dirty="0"/>
            <a:t>Loopbaanvoorbeelde:</a:t>
          </a:r>
          <a:endParaRPr lang="en-US" sz="1400" kern="1200" dirty="0"/>
        </a:p>
      </dsp:txBody>
      <dsp:txXfrm>
        <a:off x="276803" y="65330"/>
        <a:ext cx="3690797" cy="213104"/>
      </dsp:txXfrm>
    </dsp:sp>
    <dsp:sp modelId="{E5400224-48C2-4D99-BAE9-95800E74A601}">
      <dsp:nvSpPr>
        <dsp:cNvPr id="0" name=""/>
        <dsp:cNvSpPr/>
      </dsp:nvSpPr>
      <dsp:spPr>
        <a:xfrm>
          <a:off x="0" y="1265562"/>
          <a:ext cx="5305505" cy="6930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1766" tIns="166624" rIns="411766" bIns="99568" numCol="1" spcCol="1270" anchor="t" anchorCtr="0">
          <a:noAutofit/>
        </a:bodyPr>
        <a:lstStyle/>
        <a:p>
          <a:pPr marL="114300" lvl="1" indent="-114300" algn="l" defTabSz="622300">
            <a:lnSpc>
              <a:spcPct val="90000"/>
            </a:lnSpc>
            <a:spcBef>
              <a:spcPct val="0"/>
            </a:spcBef>
            <a:spcAft>
              <a:spcPct val="15000"/>
            </a:spcAft>
            <a:buChar char="•"/>
          </a:pPr>
          <a:r>
            <a:rPr lang="af-ZA" sz="1400" kern="1200" dirty="0"/>
            <a:t>TBOO-kolleges 
Leerlingskappe</a:t>
          </a:r>
          <a:endParaRPr lang="en-US" sz="1400" kern="1200" dirty="0"/>
        </a:p>
      </dsp:txBody>
      <dsp:txXfrm>
        <a:off x="0" y="1265562"/>
        <a:ext cx="5305505" cy="693000"/>
      </dsp:txXfrm>
    </dsp:sp>
    <dsp:sp modelId="{156901C1-FC11-4BC5-930D-0C8E75060410}">
      <dsp:nvSpPr>
        <dsp:cNvPr id="0" name=""/>
        <dsp:cNvSpPr/>
      </dsp:nvSpPr>
      <dsp:spPr>
        <a:xfrm>
          <a:off x="265275" y="1147482"/>
          <a:ext cx="3713853" cy="2361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375" tIns="0" rIns="140375" bIns="0" numCol="1" spcCol="1270" anchor="ctr" anchorCtr="0">
          <a:noAutofit/>
        </a:bodyPr>
        <a:lstStyle/>
        <a:p>
          <a:pPr marL="0" lvl="0" indent="0" algn="l" defTabSz="622300">
            <a:lnSpc>
              <a:spcPct val="90000"/>
            </a:lnSpc>
            <a:spcBef>
              <a:spcPct val="0"/>
            </a:spcBef>
            <a:spcAft>
              <a:spcPct val="35000"/>
            </a:spcAft>
            <a:buNone/>
          </a:pPr>
          <a:r>
            <a:rPr lang="af-ZA" sz="1400" kern="1200" dirty="0"/>
            <a:t>Nuttige roetes vir ambagte:</a:t>
          </a:r>
          <a:endParaRPr lang="en-US" sz="1400" kern="1200" dirty="0"/>
        </a:p>
      </dsp:txBody>
      <dsp:txXfrm>
        <a:off x="276803" y="1159010"/>
        <a:ext cx="3690797" cy="213104"/>
      </dsp:txXfrm>
    </dsp:sp>
    <dsp:sp modelId="{14C6A5FC-9CBF-435F-B0B9-6BD82B99222D}">
      <dsp:nvSpPr>
        <dsp:cNvPr id="0" name=""/>
        <dsp:cNvSpPr/>
      </dsp:nvSpPr>
      <dsp:spPr>
        <a:xfrm>
          <a:off x="0" y="2119842"/>
          <a:ext cx="5305505" cy="6930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1766" tIns="166624" rIns="411766" bIns="99568" numCol="1" spcCol="1270" anchor="t" anchorCtr="0">
          <a:noAutofit/>
        </a:bodyPr>
        <a:lstStyle/>
        <a:p>
          <a:pPr marL="114300" lvl="1" indent="-114300" algn="l" defTabSz="622300">
            <a:lnSpc>
              <a:spcPct val="90000"/>
            </a:lnSpc>
            <a:spcBef>
              <a:spcPct val="0"/>
            </a:spcBef>
            <a:spcAft>
              <a:spcPct val="15000"/>
            </a:spcAft>
            <a:buChar char="•"/>
          </a:pPr>
          <a:r>
            <a:rPr lang="af-ZA" sz="1400" kern="1200" dirty="0"/>
            <a:t>Wiskunde &amp; Fisiese Wetenskappe (</a:t>
          </a:r>
          <a:r>
            <a:rPr lang="af-ZA" sz="1400" b="1" kern="1200" dirty="0"/>
            <a:t>ingenieurswese</a:t>
          </a:r>
          <a:r>
            <a:rPr lang="af-ZA" sz="1400" kern="1200" dirty="0"/>
            <a:t>)
IGO/Tegnologiese vakke (</a:t>
          </a:r>
          <a:r>
            <a:rPr lang="af-ZA" sz="1400" b="1" kern="1200" dirty="0"/>
            <a:t>ambagte</a:t>
          </a:r>
          <a:r>
            <a:rPr lang="af-ZA" sz="1400" kern="1200" dirty="0"/>
            <a:t>)</a:t>
          </a:r>
          <a:endParaRPr lang="en-US" sz="1400" kern="1200" dirty="0"/>
        </a:p>
      </dsp:txBody>
      <dsp:txXfrm>
        <a:off x="0" y="2119842"/>
        <a:ext cx="5305505" cy="693000"/>
      </dsp:txXfrm>
    </dsp:sp>
    <dsp:sp modelId="{F59303CF-09EF-450D-8A36-DB58657FA727}">
      <dsp:nvSpPr>
        <dsp:cNvPr id="0" name=""/>
        <dsp:cNvSpPr/>
      </dsp:nvSpPr>
      <dsp:spPr>
        <a:xfrm>
          <a:off x="265275" y="2001762"/>
          <a:ext cx="3713853" cy="2361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375" tIns="0" rIns="140375" bIns="0" numCol="1" spcCol="1270" anchor="ctr" anchorCtr="0">
          <a:noAutofit/>
        </a:bodyPr>
        <a:lstStyle/>
        <a:p>
          <a:pPr marL="0" lvl="0" indent="0" algn="l" defTabSz="622300">
            <a:lnSpc>
              <a:spcPct val="90000"/>
            </a:lnSpc>
            <a:spcBef>
              <a:spcPct val="0"/>
            </a:spcBef>
            <a:spcAft>
              <a:spcPct val="35000"/>
            </a:spcAft>
            <a:buNone/>
          </a:pPr>
          <a:r>
            <a:rPr lang="af-ZA" sz="1400" kern="1200" dirty="0"/>
            <a:t>Nuttige vakke:</a:t>
          </a:r>
          <a:endParaRPr lang="en-US" sz="1400" kern="1200" dirty="0"/>
        </a:p>
      </dsp:txBody>
      <dsp:txXfrm>
        <a:off x="276803" y="2013290"/>
        <a:ext cx="3690797" cy="2131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V2345VNkAy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6a1778e439c4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6a1778e439c4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15000"/>
              </a:lnSpc>
              <a:buFont typeface="Symbol" panose="05050102010706020507" pitchFamily="18" charset="2"/>
              <a:buChar char=""/>
            </a:pPr>
            <a:r>
              <a:rPr lang="en-ZA" sz="1100" b="1" i="0" u="none" strike="noStrike" cap="none" dirty="0" err="1">
                <a:solidFill>
                  <a:srgbClr val="000000"/>
                </a:solidFill>
                <a:effectLst/>
                <a:latin typeface="Arial"/>
                <a:ea typeface="Arial"/>
                <a:cs typeface="Arial"/>
                <a:sym typeface="Arial"/>
              </a:rPr>
              <a:t>Skyfie</a:t>
            </a:r>
            <a:r>
              <a:rPr lang="en-ZA" sz="1100" b="1" i="0" u="none" strike="noStrike" cap="none" dirty="0">
                <a:solidFill>
                  <a:srgbClr val="000000"/>
                </a:solidFill>
                <a:effectLst/>
                <a:latin typeface="Arial"/>
                <a:ea typeface="Arial"/>
                <a:cs typeface="Arial"/>
                <a:sym typeface="Arial"/>
              </a:rPr>
              <a:t> 1: </a:t>
            </a:r>
            <a:r>
              <a:rPr lang="en-ZA" sz="1100" b="0" i="0" u="none" strike="noStrike" cap="none" dirty="0">
                <a:solidFill>
                  <a:srgbClr val="000000"/>
                </a:solidFill>
                <a:effectLst/>
                <a:latin typeface="Arial"/>
                <a:ea typeface="Arial"/>
                <a:cs typeface="Arial"/>
                <a:sym typeface="Arial"/>
              </a:rPr>
              <a:t>Welkom </a:t>
            </a:r>
            <a:r>
              <a:rPr lang="en-ZA" sz="1100" b="0" i="0" u="none" strike="noStrike" cap="none" dirty="0" err="1">
                <a:solidFill>
                  <a:srgbClr val="000000"/>
                </a:solidFill>
                <a:effectLst/>
                <a:latin typeface="Arial"/>
                <a:ea typeface="Arial"/>
                <a:cs typeface="Arial"/>
                <a:sym typeface="Arial"/>
              </a:rPr>
              <a:t>terug</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Graad</a:t>
            </a:r>
            <a:r>
              <a:rPr lang="en-ZA" sz="1100" b="0" i="0" u="none" strike="noStrike" cap="none" dirty="0">
                <a:solidFill>
                  <a:srgbClr val="000000"/>
                </a:solidFill>
                <a:effectLst/>
                <a:latin typeface="Arial"/>
                <a:ea typeface="Arial"/>
                <a:cs typeface="Arial"/>
                <a:sym typeface="Arial"/>
              </a:rPr>
              <a:t> 9’s. In die </a:t>
            </a:r>
            <a:r>
              <a:rPr lang="en-ZA" sz="1100" b="0" i="0" u="none" strike="noStrike" cap="none" dirty="0" err="1">
                <a:solidFill>
                  <a:srgbClr val="000000"/>
                </a:solidFill>
                <a:effectLst/>
                <a:latin typeface="Arial"/>
                <a:ea typeface="Arial"/>
                <a:cs typeface="Arial"/>
                <a:sym typeface="Arial"/>
              </a:rPr>
              <a:t>vorige</a:t>
            </a:r>
            <a:r>
              <a:rPr lang="en-ZA" sz="1100" b="0" i="0" u="none" strike="noStrike" cap="none" dirty="0">
                <a:solidFill>
                  <a:srgbClr val="000000"/>
                </a:solidFill>
                <a:effectLst/>
                <a:latin typeface="Arial"/>
                <a:ea typeface="Arial"/>
                <a:cs typeface="Arial"/>
                <a:sym typeface="Arial"/>
              </a:rPr>
              <a:t> les het </a:t>
            </a:r>
            <a:r>
              <a:rPr lang="en-ZA" sz="1100" b="0" i="0" u="none" strike="noStrike" cap="none" dirty="0" err="1">
                <a:solidFill>
                  <a:srgbClr val="000000"/>
                </a:solidFill>
                <a:effectLst/>
                <a:latin typeface="Arial"/>
                <a:ea typeface="Arial"/>
                <a:cs typeface="Arial"/>
                <a:sym typeface="Arial"/>
              </a:rPr>
              <a:t>ons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geleer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oor</a:t>
            </a:r>
            <a:r>
              <a:rPr lang="en-ZA" sz="1100" b="0" i="0" u="none" strike="noStrike" cap="none" dirty="0">
                <a:solidFill>
                  <a:srgbClr val="000000"/>
                </a:solidFill>
                <a:effectLst/>
                <a:latin typeface="Arial"/>
                <a:ea typeface="Arial"/>
                <a:cs typeface="Arial"/>
                <a:sym typeface="Arial"/>
              </a:rPr>
              <a:t> die </a:t>
            </a:r>
            <a:r>
              <a:rPr lang="en-ZA" sz="1100" b="0" i="0" u="none" strike="noStrike" cap="none" dirty="0" err="1">
                <a:solidFill>
                  <a:srgbClr val="000000"/>
                </a:solidFill>
                <a:effectLst/>
                <a:latin typeface="Arial"/>
                <a:ea typeface="Arial"/>
                <a:cs typeface="Arial"/>
                <a:sym typeface="Arial"/>
              </a:rPr>
              <a:t>graad</a:t>
            </a:r>
            <a:r>
              <a:rPr lang="en-ZA" sz="1100" b="0" i="0" u="none" strike="noStrike" cap="none" dirty="0">
                <a:solidFill>
                  <a:srgbClr val="000000"/>
                </a:solidFill>
                <a:effectLst/>
                <a:latin typeface="Arial"/>
                <a:ea typeface="Arial"/>
                <a:cs typeface="Arial"/>
                <a:sym typeface="Arial"/>
              </a:rPr>
              <a:t> 10–12-vakke wat </a:t>
            </a:r>
            <a:r>
              <a:rPr lang="en-ZA" sz="1100" b="0" i="0" u="none" strike="noStrike" cap="none" dirty="0" err="1">
                <a:solidFill>
                  <a:srgbClr val="000000"/>
                </a:solidFill>
                <a:effectLst/>
                <a:latin typeface="Arial"/>
                <a:ea typeface="Arial"/>
                <a:cs typeface="Arial"/>
                <a:sym typeface="Arial"/>
              </a:rPr>
              <a:t>leerders</a:t>
            </a:r>
            <a:r>
              <a:rPr lang="en-ZA" sz="1100" b="0" i="0" u="none" strike="noStrike" cap="none" dirty="0">
                <a:solidFill>
                  <a:srgbClr val="000000"/>
                </a:solidFill>
                <a:effectLst/>
                <a:latin typeface="Arial"/>
                <a:ea typeface="Arial"/>
                <a:cs typeface="Arial"/>
                <a:sym typeface="Arial"/>
              </a:rPr>
              <a:t> neem om die Nasionale Senior </a:t>
            </a:r>
            <a:r>
              <a:rPr lang="en-ZA" sz="1100" b="0" i="0" u="none" strike="noStrike" cap="none" dirty="0" err="1">
                <a:solidFill>
                  <a:srgbClr val="000000"/>
                </a:solidFill>
                <a:effectLst/>
                <a:latin typeface="Arial"/>
                <a:ea typeface="Arial"/>
                <a:cs typeface="Arial"/>
                <a:sym typeface="Arial"/>
              </a:rPr>
              <a:t>Sertifikaat</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ook</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bekend</a:t>
            </a:r>
            <a:r>
              <a:rPr lang="en-ZA" sz="1100" b="0" i="0" u="none" strike="noStrike" cap="none" dirty="0">
                <a:solidFill>
                  <a:srgbClr val="000000"/>
                </a:solidFill>
                <a:effectLst/>
                <a:latin typeface="Arial"/>
                <a:ea typeface="Arial"/>
                <a:cs typeface="Arial"/>
                <a:sym typeface="Arial"/>
              </a:rPr>
              <a:t> as die </a:t>
            </a:r>
            <a:r>
              <a:rPr lang="en-ZA" sz="1100" b="0" i="0" u="none" strike="noStrike" cap="none" dirty="0" err="1">
                <a:solidFill>
                  <a:srgbClr val="000000"/>
                </a:solidFill>
                <a:effectLst/>
                <a:latin typeface="Arial"/>
                <a:ea typeface="Arial"/>
                <a:cs typeface="Arial"/>
                <a:sym typeface="Arial"/>
              </a:rPr>
              <a:t>NSS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te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verwerf</a:t>
            </a:r>
            <a:r>
              <a:rPr lang="en-ZA" sz="1100" b="0" i="0" u="none" strike="noStrike" cap="none" dirty="0">
                <a:solidFill>
                  <a:srgbClr val="000000"/>
                </a:solidFill>
                <a:effectLst/>
                <a:latin typeface="Arial"/>
                <a:ea typeface="Arial"/>
                <a:cs typeface="Arial"/>
                <a:sym typeface="Arial"/>
              </a:rPr>
              <a:t>. Ons het </a:t>
            </a:r>
            <a:r>
              <a:rPr lang="en-ZA" sz="1100" b="0" i="0" u="none" strike="noStrike" cap="none" dirty="0" err="1">
                <a:solidFill>
                  <a:srgbClr val="000000"/>
                </a:solidFill>
                <a:effectLst/>
                <a:latin typeface="Arial"/>
                <a:ea typeface="Arial"/>
                <a:cs typeface="Arial"/>
                <a:sym typeface="Arial"/>
              </a:rPr>
              <a:t>ook</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geleer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dat</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hierdie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vakke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uit</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verpligte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vakke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en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keusevakke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bestaan</a:t>
            </a:r>
            <a:r>
              <a:rPr lang="en-ZA"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39BE478F-9751-D924-A237-0801A26DFE1C}"/>
            </a:ext>
          </a:extLst>
        </p:cNvPr>
        <p:cNvGrpSpPr/>
        <p:nvPr/>
      </p:nvGrpSpPr>
      <p:grpSpPr>
        <a:xfrm>
          <a:off x="0" y="0"/>
          <a:ext cx="0" cy="0"/>
          <a:chOff x="0" y="0"/>
          <a:chExt cx="0" cy="0"/>
        </a:xfrm>
      </p:grpSpPr>
      <p:sp>
        <p:nvSpPr>
          <p:cNvPr id="51" name="Google Shape;51;6a1778e439c4f:notes">
            <a:extLst>
              <a:ext uri="{FF2B5EF4-FFF2-40B4-BE49-F238E27FC236}">
                <a16:creationId xmlns:a16="http://schemas.microsoft.com/office/drawing/2014/main" id="{BC37BEBC-5179-980F-94E2-AF2D0F1C75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6a1778e439c4f:notes">
            <a:extLst>
              <a:ext uri="{FF2B5EF4-FFF2-40B4-BE49-F238E27FC236}">
                <a16:creationId xmlns:a16="http://schemas.microsoft.com/office/drawing/2014/main" id="{6A924679-F3A1-FBDE-3B50-7E5F243D33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15000"/>
              </a:lnSpc>
              <a:buFont typeface="Symbol" panose="05050102010706020507" pitchFamily="18" charset="2"/>
              <a:buChar char=""/>
            </a:pPr>
            <a:r>
              <a:rPr lang="en-ZA" sz="1100" b="1" i="0" u="none" strike="noStrike" cap="none" dirty="0" err="1">
                <a:solidFill>
                  <a:srgbClr val="000000"/>
                </a:solidFill>
                <a:effectLst/>
                <a:latin typeface="Arial"/>
                <a:ea typeface="Arial"/>
                <a:cs typeface="Arial"/>
                <a:sym typeface="Arial"/>
              </a:rPr>
              <a:t>Skyfie</a:t>
            </a:r>
            <a:r>
              <a:rPr lang="en-ZA" sz="1100" b="1" i="0" u="none" strike="noStrike" cap="none" dirty="0">
                <a:solidFill>
                  <a:srgbClr val="000000"/>
                </a:solidFill>
                <a:effectLst/>
                <a:latin typeface="Arial"/>
                <a:ea typeface="Arial"/>
                <a:cs typeface="Arial"/>
                <a:sym typeface="Arial"/>
              </a:rPr>
              <a:t> 10: </a:t>
            </a:r>
            <a:r>
              <a:rPr lang="en-ZA" sz="1100" b="0" i="0" u="none" strike="noStrike" cap="none" dirty="0" err="1">
                <a:solidFill>
                  <a:srgbClr val="000000"/>
                </a:solidFill>
                <a:effectLst/>
                <a:latin typeface="Arial"/>
                <a:ea typeface="Arial"/>
                <a:cs typeface="Arial"/>
                <a:sym typeface="Arial"/>
              </a:rPr>
              <a:t>Vandag</a:t>
            </a:r>
            <a:r>
              <a:rPr lang="en-ZA" sz="1100" b="0" i="0" u="none" strike="noStrike" cap="none" dirty="0">
                <a:solidFill>
                  <a:srgbClr val="000000"/>
                </a:solidFill>
                <a:effectLst/>
                <a:latin typeface="Arial"/>
                <a:ea typeface="Arial"/>
                <a:cs typeface="Arial"/>
                <a:sym typeface="Arial"/>
              </a:rPr>
              <a:t> het </a:t>
            </a:r>
            <a:r>
              <a:rPr lang="en-ZA" sz="1100" b="0" i="0" u="none" strike="noStrike" cap="none" dirty="0" err="1">
                <a:solidFill>
                  <a:srgbClr val="000000"/>
                </a:solidFill>
                <a:effectLst/>
                <a:latin typeface="Arial"/>
                <a:ea typeface="Arial"/>
                <a:cs typeface="Arial"/>
                <a:sym typeface="Arial"/>
              </a:rPr>
              <a:t>ons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geleer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dat</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skoolvakke</a:t>
            </a:r>
            <a:r>
              <a:rPr lang="en-ZA" sz="1100" b="0" i="0" u="none" strike="noStrike" cap="none" dirty="0">
                <a:solidFill>
                  <a:srgbClr val="000000"/>
                </a:solidFill>
                <a:effectLst/>
                <a:latin typeface="Arial"/>
                <a:ea typeface="Arial"/>
                <a:cs typeface="Arial"/>
                <a:sym typeface="Arial"/>
              </a:rPr>
              <a:t> met </a:t>
            </a:r>
            <a:r>
              <a:rPr lang="en-ZA" sz="1100" b="0" i="0" u="none" strike="noStrike" cap="none" dirty="0" err="1">
                <a:solidFill>
                  <a:srgbClr val="000000"/>
                </a:solidFill>
                <a:effectLst/>
                <a:latin typeface="Arial"/>
                <a:ea typeface="Arial"/>
                <a:cs typeface="Arial"/>
                <a:sym typeface="Arial"/>
              </a:rPr>
              <a:t>verskillende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loopbane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en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loopbaanvelde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verbind</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kan</a:t>
            </a:r>
            <a:r>
              <a:rPr lang="en-ZA" sz="1100" b="0" i="0" u="none" strike="noStrike" cap="none" dirty="0">
                <a:solidFill>
                  <a:srgbClr val="000000"/>
                </a:solidFill>
                <a:effectLst/>
                <a:latin typeface="Arial"/>
                <a:ea typeface="Arial"/>
                <a:cs typeface="Arial"/>
                <a:sym typeface="Arial"/>
              </a:rPr>
              <a:t> word.</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Font typeface="Symbol" panose="05050102010706020507" pitchFamily="18" charset="2"/>
              <a:buChar char=""/>
            </a:pPr>
            <a:r>
              <a:rPr lang="en-US" sz="1100" b="0" i="0" u="none" strike="noStrike" cap="none" dirty="0" err="1">
                <a:solidFill>
                  <a:srgbClr val="000000"/>
                </a:solidFill>
                <a:effectLst/>
                <a:latin typeface="Arial"/>
                <a:ea typeface="Arial"/>
                <a:cs typeface="Arial"/>
                <a:sym typeface="Arial"/>
              </a:rPr>
              <a:t>Sommige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loopbane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vereis</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spesifieke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vakke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veral</a:t>
            </a:r>
            <a:r>
              <a:rPr lang="en-US" sz="1100" b="0" i="0" u="none" strike="noStrike" cap="none" dirty="0">
                <a:solidFill>
                  <a:srgbClr val="000000"/>
                </a:solidFill>
                <a:effectLst/>
                <a:latin typeface="Arial"/>
                <a:ea typeface="Arial"/>
                <a:cs typeface="Arial"/>
                <a:sym typeface="Arial"/>
              </a:rPr>
              <a:t> vir </a:t>
            </a:r>
            <a:r>
              <a:rPr lang="en-US" sz="1100" b="0" i="0" u="none" strike="noStrike" cap="none" dirty="0" err="1">
                <a:solidFill>
                  <a:srgbClr val="000000"/>
                </a:solidFill>
                <a:effectLst/>
                <a:latin typeface="Arial"/>
                <a:ea typeface="Arial"/>
                <a:cs typeface="Arial"/>
                <a:sym typeface="Arial"/>
              </a:rPr>
              <a:t>toelating</a:t>
            </a:r>
            <a:r>
              <a:rPr lang="en-US" sz="1100" b="0" i="0" u="none" strike="noStrike" cap="none" dirty="0">
                <a:solidFill>
                  <a:srgbClr val="000000"/>
                </a:solidFill>
                <a:effectLst/>
                <a:latin typeface="Arial"/>
                <a:ea typeface="Arial"/>
                <a:cs typeface="Arial"/>
                <a:sym typeface="Arial"/>
              </a:rPr>
              <a:t> tot </a:t>
            </a:r>
            <a:r>
              <a:rPr lang="en-US" sz="1100" b="0" i="0" u="none" strike="noStrike" cap="none" dirty="0" err="1">
                <a:solidFill>
                  <a:srgbClr val="000000"/>
                </a:solidFill>
                <a:effectLst/>
                <a:latin typeface="Arial"/>
                <a:ea typeface="Arial"/>
                <a:cs typeface="Arial"/>
                <a:sym typeface="Arial"/>
              </a:rPr>
              <a:t>universiteit</a:t>
            </a:r>
            <a:r>
              <a:rPr lang="en-US" sz="1100" b="0" i="0" u="none" strike="noStrike" cap="none" dirty="0">
                <a:solidFill>
                  <a:srgbClr val="000000"/>
                </a:solidFill>
                <a:effectLst/>
                <a:latin typeface="Arial"/>
                <a:ea typeface="Arial"/>
                <a:cs typeface="Arial"/>
                <a:sym typeface="Arial"/>
              </a:rPr>
              <a:t> of </a:t>
            </a:r>
            <a:r>
              <a:rPr lang="en-US" sz="1100" b="0" i="0" u="none" strike="noStrike" cap="none" dirty="0" err="1">
                <a:solidFill>
                  <a:srgbClr val="000000"/>
                </a:solidFill>
                <a:effectLst/>
                <a:latin typeface="Arial"/>
                <a:ea typeface="Arial"/>
                <a:cs typeface="Arial"/>
                <a:sym typeface="Arial"/>
              </a:rPr>
              <a:t>kollege</a:t>
            </a:r>
            <a:r>
              <a:rPr lang="en-US" sz="1100" b="0" i="0" u="none" strike="noStrike" cap="none" dirty="0">
                <a:solidFill>
                  <a:srgbClr val="000000"/>
                </a:solidFill>
                <a:effectLst/>
                <a:latin typeface="Arial"/>
                <a:ea typeface="Arial"/>
                <a:cs typeface="Arial"/>
                <a:sym typeface="Arial"/>
              </a:rPr>
              <a:t>. Ander </a:t>
            </a:r>
            <a:r>
              <a:rPr lang="en-US" sz="1100" b="0" i="0" u="none" strike="noStrike" cap="none" dirty="0" err="1">
                <a:solidFill>
                  <a:srgbClr val="000000"/>
                </a:solidFill>
                <a:effectLst/>
                <a:latin typeface="Arial"/>
                <a:ea typeface="Arial"/>
                <a:cs typeface="Arial"/>
                <a:sym typeface="Arial"/>
              </a:rPr>
              <a:t>loopbane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vereis</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dalk</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nie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spesifieke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vakke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nie</a:t>
            </a:r>
            <a:r>
              <a:rPr lang="en-US" sz="1100" b="0" i="0" u="none" strike="noStrike" cap="none" dirty="0">
                <a:solidFill>
                  <a:srgbClr val="000000"/>
                </a:solidFill>
                <a:effectLst/>
                <a:latin typeface="Arial"/>
                <a:ea typeface="Arial"/>
                <a:cs typeface="Arial"/>
                <a:sym typeface="Arial"/>
              </a:rPr>
              <a:t>, maar </a:t>
            </a:r>
            <a:r>
              <a:rPr lang="en-US" sz="1100" b="0" i="0" u="none" strike="noStrike" cap="none" dirty="0" err="1">
                <a:solidFill>
                  <a:srgbClr val="000000"/>
                </a:solidFill>
                <a:effectLst/>
                <a:latin typeface="Arial"/>
                <a:ea typeface="Arial"/>
                <a:cs typeface="Arial"/>
                <a:sym typeface="Arial"/>
              </a:rPr>
              <a:t>sekere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vakke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kan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leerders</a:t>
            </a:r>
            <a:r>
              <a:rPr lang="en-US" sz="1100" b="0" i="0" u="none" strike="noStrike" cap="none" dirty="0">
                <a:solidFill>
                  <a:srgbClr val="000000"/>
                </a:solidFill>
                <a:effectLst/>
                <a:latin typeface="Arial"/>
                <a:ea typeface="Arial"/>
                <a:cs typeface="Arial"/>
                <a:sym typeface="Arial"/>
              </a:rPr>
              <a:t> steeds help om </a:t>
            </a:r>
            <a:r>
              <a:rPr lang="en-US" sz="1100" b="0" i="0" u="none" strike="noStrike" cap="none" dirty="0" err="1">
                <a:solidFill>
                  <a:srgbClr val="000000"/>
                </a:solidFill>
                <a:effectLst/>
                <a:latin typeface="Arial"/>
                <a:ea typeface="Arial"/>
                <a:cs typeface="Arial"/>
                <a:sym typeface="Arial"/>
              </a:rPr>
              <a:t>nuttige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kennis</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en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vaardighede</a:t>
            </a:r>
            <a:r>
              <a:rPr lang="en-US" sz="1100" b="0" i="0" u="none" strike="noStrike" cap="none" dirty="0">
                <a:solidFill>
                  <a:srgbClr val="000000"/>
                </a:solidFill>
                <a:effectLst/>
                <a:latin typeface="Arial"/>
                <a:ea typeface="Arial"/>
                <a:cs typeface="Arial"/>
                <a:sym typeface="Arial"/>
              </a:rPr>
              <a:t> op </a:t>
            </a:r>
            <a:r>
              <a:rPr lang="en-US" sz="1100" b="0" i="0" u="none" strike="noStrike" cap="none" dirty="0" err="1">
                <a:solidFill>
                  <a:srgbClr val="000000"/>
                </a:solidFill>
                <a:effectLst/>
                <a:latin typeface="Arial"/>
                <a:ea typeface="Arial"/>
                <a:cs typeface="Arial"/>
                <a:sym typeface="Arial"/>
              </a:rPr>
              <a:t>te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bou</a:t>
            </a:r>
            <a:r>
              <a:rPr lang="en-US" sz="1100" b="0" i="0" u="none" strike="noStrike" cap="none" dirty="0">
                <a:solidFill>
                  <a:srgbClr val="000000"/>
                </a:solidFill>
                <a:effectLst/>
                <a:latin typeface="Arial"/>
                <a:ea typeface="Arial"/>
                <a:cs typeface="Arial"/>
                <a:sym typeface="Arial"/>
              </a:rPr>
              <a:t>. Dit is </a:t>
            </a:r>
            <a:r>
              <a:rPr lang="en-US" sz="1100" b="0" i="0" u="none" strike="noStrike" cap="none" dirty="0" err="1">
                <a:solidFill>
                  <a:srgbClr val="000000"/>
                </a:solidFill>
                <a:effectLst/>
                <a:latin typeface="Arial"/>
                <a:ea typeface="Arial"/>
                <a:cs typeface="Arial"/>
                <a:sym typeface="Arial"/>
              </a:rPr>
              <a:t>belangrik</a:t>
            </a:r>
            <a:r>
              <a:rPr lang="en-US" sz="1100" b="0" i="0" u="none" strike="noStrike" cap="none" dirty="0">
                <a:solidFill>
                  <a:srgbClr val="000000"/>
                </a:solidFill>
                <a:effectLst/>
                <a:latin typeface="Arial"/>
                <a:ea typeface="Arial"/>
                <a:cs typeface="Arial"/>
                <a:sym typeface="Arial"/>
              </a:rPr>
              <a:t> om </a:t>
            </a:r>
            <a:r>
              <a:rPr lang="en-US" sz="1100" b="0" i="0" u="none" strike="noStrike" cap="none" dirty="0" err="1">
                <a:solidFill>
                  <a:srgbClr val="000000"/>
                </a:solidFill>
                <a:effectLst/>
                <a:latin typeface="Arial"/>
                <a:ea typeface="Arial"/>
                <a:cs typeface="Arial"/>
                <a:sym typeface="Arial"/>
              </a:rPr>
              <a:t>universiteits</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kollege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vakleerlingskap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en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loopbaanvereistes</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vroeg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navors</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sodat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vakkeuses</a:t>
            </a:r>
            <a:r>
              <a:rPr lang="en-US" sz="1100" b="0" i="0" u="none" strike="noStrike" cap="none" dirty="0">
                <a:solidFill>
                  <a:srgbClr val="000000"/>
                </a:solidFill>
                <a:effectLst/>
                <a:latin typeface="Arial"/>
                <a:ea typeface="Arial"/>
                <a:cs typeface="Arial"/>
                <a:sym typeface="Arial"/>
              </a:rPr>
              <a:t> op </a:t>
            </a:r>
            <a:r>
              <a:rPr lang="en-US" sz="1100" b="0" i="0" u="none" strike="noStrike" cap="none" dirty="0" err="1">
                <a:solidFill>
                  <a:srgbClr val="000000"/>
                </a:solidFill>
                <a:effectLst/>
                <a:latin typeface="Arial"/>
                <a:ea typeface="Arial"/>
                <a:cs typeface="Arial"/>
                <a:sym typeface="Arial"/>
              </a:rPr>
              <a:t>ingeligte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besluitneming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gebaseer</a:t>
            </a:r>
            <a:r>
              <a:rPr lang="en-US" sz="1100" b="0" i="0" u="none" strike="noStrike" cap="none" dirty="0">
                <a:solidFill>
                  <a:srgbClr val="000000"/>
                </a:solidFill>
                <a:effectLst/>
                <a:latin typeface="Arial"/>
                <a:ea typeface="Arial"/>
                <a:cs typeface="Arial"/>
                <a:sym typeface="Arial"/>
              </a:rPr>
              <a:t> is.</a:t>
            </a:r>
          </a:p>
          <a:p>
            <a:pPr marL="342900" lvl="0" indent="-342900">
              <a:lnSpc>
                <a:spcPct val="115000"/>
              </a:lnSpc>
              <a:buFont typeface="Symbol" panose="05050102010706020507" pitchFamily="18" charset="2"/>
              <a:buChar char=""/>
            </a:pPr>
            <a:r>
              <a:rPr lang="en-US" sz="1100" b="0" i="0" u="none" strike="noStrike" cap="none" dirty="0">
                <a:solidFill>
                  <a:srgbClr val="000000"/>
                </a:solidFill>
                <a:effectLst/>
                <a:latin typeface="Arial"/>
                <a:ea typeface="Arial"/>
                <a:cs typeface="Arial"/>
                <a:sym typeface="Arial"/>
              </a:rPr>
              <a:t>Laat </a:t>
            </a:r>
            <a:r>
              <a:rPr lang="en-US" sz="1100" b="0" i="0" u="none" strike="noStrike" cap="none" dirty="0" err="1">
                <a:solidFill>
                  <a:srgbClr val="000000"/>
                </a:solidFill>
                <a:effectLst/>
                <a:latin typeface="Arial"/>
                <a:ea typeface="Arial"/>
                <a:cs typeface="Arial"/>
                <a:sym typeface="Arial"/>
              </a:rPr>
              <a:t>tyd</a:t>
            </a:r>
            <a:r>
              <a:rPr lang="en-US" sz="1100" b="0" i="0" u="none" strike="noStrike" cap="none" dirty="0">
                <a:solidFill>
                  <a:srgbClr val="000000"/>
                </a:solidFill>
                <a:effectLst/>
                <a:latin typeface="Arial"/>
                <a:ea typeface="Arial"/>
                <a:cs typeface="Arial"/>
                <a:sym typeface="Arial"/>
              </a:rPr>
              <a:t> toe vir </a:t>
            </a:r>
            <a:r>
              <a:rPr lang="en-US" sz="1100" b="0" i="0" u="none" strike="noStrike" cap="none" dirty="0" err="1">
                <a:solidFill>
                  <a:srgbClr val="000000"/>
                </a:solidFill>
                <a:effectLst/>
                <a:latin typeface="Arial"/>
                <a:ea typeface="Arial"/>
                <a:cs typeface="Arial"/>
                <a:sym typeface="Arial"/>
              </a:rPr>
              <a:t>enige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vrae</a:t>
            </a:r>
            <a:r>
              <a:rPr lang="en-US" sz="1100" b="0" i="0" u="none" strike="noStrike" cap="none" dirty="0">
                <a:solidFill>
                  <a:srgbClr val="000000"/>
                </a:solidFill>
                <a:effectLst/>
                <a:latin typeface="Arial"/>
                <a:ea typeface="Arial"/>
                <a:cs typeface="Arial"/>
                <a:sym typeface="Arial"/>
              </a:rPr>
              <a:t> wat </a:t>
            </a:r>
            <a:r>
              <a:rPr lang="en-US" sz="1100" b="0" i="0" u="none" strike="noStrike" cap="none" dirty="0" err="1">
                <a:solidFill>
                  <a:srgbClr val="000000"/>
                </a:solidFill>
                <a:effectLst/>
                <a:latin typeface="Arial"/>
                <a:ea typeface="Arial"/>
                <a:cs typeface="Arial"/>
                <a:sym typeface="Arial"/>
              </a:rPr>
              <a:t>leerders</a:t>
            </a:r>
            <a:r>
              <a:rPr lang="en-US" sz="1100" b="0" i="0" u="none" strike="noStrike" cap="none" dirty="0">
                <a:solidFill>
                  <a:srgbClr val="000000"/>
                </a:solidFill>
                <a:effectLst/>
                <a:latin typeface="Arial"/>
                <a:ea typeface="Arial"/>
                <a:cs typeface="Arial"/>
                <a:sym typeface="Arial"/>
              </a:rPr>
              <a:t> mag </a:t>
            </a:r>
            <a:r>
              <a:rPr lang="en-US" sz="1100" b="0" i="0" u="none" strike="noStrike" cap="none" dirty="0" err="1">
                <a:solidFill>
                  <a:srgbClr val="000000"/>
                </a:solidFill>
                <a:effectLst/>
                <a:latin typeface="Arial"/>
                <a:ea typeface="Arial"/>
                <a:cs typeface="Arial"/>
                <a:sym typeface="Arial"/>
              </a:rPr>
              <a:t>hê</a:t>
            </a:r>
            <a:r>
              <a:rPr lang="en-US" sz="1100" b="0" i="0" u="none" strike="noStrike" cap="none" dirty="0">
                <a:solidFill>
                  <a:srgbClr val="000000"/>
                </a:solidFill>
                <a:effectLst/>
                <a:latin typeface="Arial"/>
                <a:ea typeface="Arial"/>
                <a:cs typeface="Arial"/>
                <a:sym typeface="Arial"/>
              </a:rPr>
              <a:t>.</a:t>
            </a:r>
          </a:p>
          <a:p>
            <a:pPr marL="342900" lvl="0" indent="-342900">
              <a:lnSpc>
                <a:spcPct val="115000"/>
              </a:lnSpc>
              <a:buFont typeface="Symbol" panose="05050102010706020507" pitchFamily="18" charset="2"/>
              <a:buChar char=""/>
            </a:pPr>
            <a:r>
              <a:rPr lang="en-US" sz="1100" b="0" i="0" u="none" strike="noStrike" cap="none" dirty="0" err="1">
                <a:solidFill>
                  <a:srgbClr val="000000"/>
                </a:solidFill>
                <a:effectLst/>
                <a:latin typeface="Arial"/>
                <a:ea typeface="Arial"/>
                <a:cs typeface="Arial"/>
                <a:sym typeface="Arial"/>
              </a:rPr>
              <a:t>Leerders</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moet</a:t>
            </a:r>
            <a:r>
              <a:rPr lang="en-US" sz="1100" b="0" i="0" u="none" strike="noStrike" cap="none" dirty="0">
                <a:solidFill>
                  <a:srgbClr val="000000"/>
                </a:solidFill>
                <a:effectLst/>
                <a:latin typeface="Arial"/>
                <a:ea typeface="Arial"/>
                <a:cs typeface="Arial"/>
                <a:sym typeface="Arial"/>
              </a:rPr>
              <a:t> </a:t>
            </a:r>
            <a:r>
              <a:rPr lang="en-US" sz="1100" b="1" i="1" u="none" strike="noStrike" cap="none" dirty="0" err="1">
                <a:solidFill>
                  <a:srgbClr val="000000"/>
                </a:solidFill>
                <a:effectLst/>
                <a:latin typeface="Arial"/>
                <a:ea typeface="Arial"/>
                <a:cs typeface="Arial"/>
                <a:sym typeface="Arial"/>
              </a:rPr>
              <a:t>Aktiwiteit</a:t>
            </a:r>
            <a:r>
              <a:rPr lang="en-US" sz="1100" b="1" i="1" u="none" strike="noStrike" cap="none" dirty="0">
                <a:solidFill>
                  <a:srgbClr val="000000"/>
                </a:solidFill>
                <a:effectLst/>
                <a:latin typeface="Arial"/>
                <a:ea typeface="Arial"/>
                <a:cs typeface="Arial"/>
                <a:sym typeface="Arial"/>
              </a:rPr>
              <a:t> 1 (</a:t>
            </a:r>
            <a:r>
              <a:rPr lang="en-US" sz="1100" b="1" i="1" u="sng" strike="noStrike" cap="none" dirty="0">
                <a:solidFill>
                  <a:srgbClr val="000000"/>
                </a:solidFill>
                <a:effectLst/>
                <a:latin typeface="Arial"/>
                <a:ea typeface="Arial"/>
                <a:cs typeface="Arial"/>
                <a:sym typeface="Arial"/>
              </a:rPr>
              <a:t>Les 2 – </a:t>
            </a:r>
            <a:r>
              <a:rPr lang="en-US" sz="1100" b="1" i="1" u="sng" strike="noStrike" cap="none" dirty="0" err="1">
                <a:solidFill>
                  <a:srgbClr val="000000"/>
                </a:solidFill>
                <a:effectLst/>
                <a:latin typeface="Arial"/>
                <a:ea typeface="Arial"/>
                <a:cs typeface="Arial"/>
                <a:sym typeface="Arial"/>
              </a:rPr>
              <a:t>Werkkaart</a:t>
            </a:r>
            <a:r>
              <a:rPr lang="en-US" sz="1100" b="1" i="1"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individueel</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voltooi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en</a:t>
            </a:r>
            <a:r>
              <a:rPr lang="en-US" sz="1100" b="0" i="0" u="none" strike="noStrike" cap="none" dirty="0">
                <a:solidFill>
                  <a:srgbClr val="000000"/>
                </a:solidFill>
                <a:effectLst/>
                <a:latin typeface="Arial"/>
                <a:ea typeface="Arial"/>
                <a:cs typeface="Arial"/>
                <a:sym typeface="Arial"/>
              </a:rPr>
              <a:t> </a:t>
            </a:r>
            <a:r>
              <a:rPr lang="en-US" sz="1100" b="1" i="1" u="none" strike="noStrike" cap="none" dirty="0" err="1">
                <a:solidFill>
                  <a:srgbClr val="000000"/>
                </a:solidFill>
                <a:effectLst/>
                <a:latin typeface="Arial"/>
                <a:ea typeface="Arial"/>
                <a:cs typeface="Arial"/>
                <a:sym typeface="Arial"/>
              </a:rPr>
              <a:t>Aktiwiteit</a:t>
            </a:r>
            <a:r>
              <a:rPr lang="en-US" sz="1100" b="1" i="1" u="none" strike="noStrike" cap="none" dirty="0">
                <a:solidFill>
                  <a:srgbClr val="000000"/>
                </a:solidFill>
                <a:effectLst/>
                <a:latin typeface="Arial"/>
                <a:ea typeface="Arial"/>
                <a:cs typeface="Arial"/>
                <a:sym typeface="Arial"/>
              </a:rPr>
              <a:t> 2 (</a:t>
            </a:r>
            <a:r>
              <a:rPr lang="en-US" sz="1100" b="1" i="1" u="sng" strike="noStrike" cap="none" dirty="0">
                <a:solidFill>
                  <a:srgbClr val="000000"/>
                </a:solidFill>
                <a:effectLst/>
                <a:latin typeface="Arial"/>
                <a:ea typeface="Arial"/>
                <a:cs typeface="Arial"/>
                <a:sym typeface="Arial"/>
              </a:rPr>
              <a:t>Les 2 – </a:t>
            </a:r>
            <a:r>
              <a:rPr lang="en-US" sz="1100" b="1" i="1" u="sng" strike="noStrike" cap="none" dirty="0" err="1">
                <a:solidFill>
                  <a:srgbClr val="000000"/>
                </a:solidFill>
                <a:effectLst/>
                <a:latin typeface="Arial"/>
                <a:ea typeface="Arial"/>
                <a:cs typeface="Arial"/>
                <a:sym typeface="Arial"/>
              </a:rPr>
              <a:t>Werkkaart</a:t>
            </a:r>
            <a:r>
              <a:rPr lang="en-US" sz="1100" b="1" i="1"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rPr>
              <a:t> in pare </a:t>
            </a:r>
            <a:r>
              <a:rPr lang="en-US" sz="1100" b="0" i="0" u="none" strike="noStrike" cap="none" dirty="0" err="1">
                <a:solidFill>
                  <a:srgbClr val="000000"/>
                </a:solidFill>
                <a:effectLst/>
                <a:latin typeface="Arial"/>
                <a:ea typeface="Arial"/>
                <a:cs typeface="Arial"/>
                <a:sym typeface="Arial"/>
              </a:rPr>
              <a:t>voltooi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Antwoorde</a:t>
            </a:r>
            <a:r>
              <a:rPr lang="en-US" sz="1100" b="0" i="0" u="none" strike="noStrike" cap="none" dirty="0">
                <a:solidFill>
                  <a:srgbClr val="000000"/>
                </a:solidFill>
                <a:effectLst/>
                <a:latin typeface="Arial"/>
                <a:ea typeface="Arial"/>
                <a:cs typeface="Arial"/>
                <a:sym typeface="Arial"/>
              </a:rPr>
              <a:t> is </a:t>
            </a:r>
            <a:r>
              <a:rPr lang="en-US" sz="1100" b="0" i="0" u="none" strike="noStrike" cap="none" dirty="0" err="1">
                <a:solidFill>
                  <a:srgbClr val="000000"/>
                </a:solidFill>
                <a:effectLst/>
                <a:latin typeface="Arial"/>
                <a:ea typeface="Arial"/>
                <a:cs typeface="Arial"/>
                <a:sym typeface="Arial"/>
              </a:rPr>
              <a:t>beskikbaar</a:t>
            </a:r>
            <a:r>
              <a:rPr lang="en-US" sz="1100" b="0" i="0" u="none" strike="noStrike" cap="none" dirty="0">
                <a:solidFill>
                  <a:srgbClr val="000000"/>
                </a:solidFill>
                <a:effectLst/>
                <a:latin typeface="Arial"/>
                <a:ea typeface="Arial"/>
                <a:cs typeface="Arial"/>
                <a:sym typeface="Arial"/>
              </a:rPr>
              <a:t> in Les 2 – </a:t>
            </a:r>
            <a:r>
              <a:rPr lang="en-US" sz="1100" b="0" i="0" u="none" strike="noStrike" cap="none" dirty="0" err="1">
                <a:solidFill>
                  <a:srgbClr val="000000"/>
                </a:solidFill>
                <a:effectLst/>
                <a:latin typeface="Arial"/>
                <a:ea typeface="Arial"/>
                <a:cs typeface="Arial"/>
                <a:sym typeface="Arial"/>
              </a:rPr>
              <a:t>Werkkaart</a:t>
            </a:r>
            <a:r>
              <a:rPr lang="en-US" sz="1100" b="0" i="0" u="none" strike="noStrike" cap="none" dirty="0">
                <a:solidFill>
                  <a:srgbClr val="000000"/>
                </a:solidFill>
                <a:effectLst/>
                <a:latin typeface="Arial"/>
                <a:ea typeface="Arial"/>
                <a:cs typeface="Arial"/>
                <a:sym typeface="Arial"/>
              </a:rPr>
              <a:t> MEMO.</a:t>
            </a:r>
          </a:p>
          <a:p>
            <a:pPr marL="342900" lvl="0" indent="-342900">
              <a:lnSpc>
                <a:spcPct val="115000"/>
              </a:lnSpc>
              <a:buFont typeface="Symbol" panose="05050102010706020507" pitchFamily="18" charset="2"/>
              <a:buChar char=""/>
            </a:pPr>
            <a:r>
              <a:rPr lang="en-US" sz="1100" b="0" i="0" u="none" strike="noStrike" cap="none" dirty="0" err="1">
                <a:solidFill>
                  <a:srgbClr val="000000"/>
                </a:solidFill>
                <a:effectLst/>
                <a:latin typeface="Arial"/>
                <a:ea typeface="Arial"/>
                <a:cs typeface="Arial"/>
                <a:sym typeface="Arial"/>
              </a:rPr>
              <a:t>Leerders</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moet</a:t>
            </a:r>
            <a:r>
              <a:rPr lang="en-US" sz="1100" b="0" i="0" u="none" strike="noStrike" cap="none" dirty="0">
                <a:solidFill>
                  <a:srgbClr val="000000"/>
                </a:solidFill>
                <a:effectLst/>
                <a:latin typeface="Arial"/>
                <a:ea typeface="Arial"/>
                <a:cs typeface="Arial"/>
                <a:sym typeface="Arial"/>
              </a:rPr>
              <a:t> </a:t>
            </a:r>
            <a:r>
              <a:rPr lang="en-US" sz="1100" b="1" i="1" u="none" strike="noStrike" cap="none" dirty="0" err="1">
                <a:solidFill>
                  <a:srgbClr val="000000"/>
                </a:solidFill>
                <a:effectLst/>
                <a:latin typeface="Arial"/>
                <a:ea typeface="Arial"/>
                <a:cs typeface="Arial"/>
                <a:sym typeface="Arial"/>
              </a:rPr>
              <a:t>Aktiwiteit</a:t>
            </a:r>
            <a:r>
              <a:rPr lang="en-US" sz="1100" b="1" i="1" u="none" strike="noStrike" cap="none" dirty="0">
                <a:solidFill>
                  <a:srgbClr val="000000"/>
                </a:solidFill>
                <a:effectLst/>
                <a:latin typeface="Arial"/>
                <a:ea typeface="Arial"/>
                <a:cs typeface="Arial"/>
                <a:sym typeface="Arial"/>
              </a:rPr>
              <a:t> 3 (</a:t>
            </a:r>
            <a:r>
              <a:rPr lang="en-US" sz="1100" b="1" i="1" u="sng" strike="noStrike" cap="none" dirty="0">
                <a:solidFill>
                  <a:srgbClr val="000000"/>
                </a:solidFill>
                <a:effectLst/>
                <a:latin typeface="Arial"/>
                <a:ea typeface="Arial"/>
                <a:cs typeface="Arial"/>
                <a:sym typeface="Arial"/>
              </a:rPr>
              <a:t>Les 2 – </a:t>
            </a:r>
            <a:r>
              <a:rPr lang="en-US" sz="1100" b="1" i="1" u="sng" strike="noStrike" cap="none" dirty="0" err="1">
                <a:solidFill>
                  <a:srgbClr val="000000"/>
                </a:solidFill>
                <a:effectLst/>
                <a:latin typeface="Arial"/>
                <a:ea typeface="Arial"/>
                <a:cs typeface="Arial"/>
                <a:sym typeface="Arial"/>
              </a:rPr>
              <a:t>Werkkaart</a:t>
            </a:r>
            <a:r>
              <a:rPr lang="en-US" sz="1100" b="1" i="1"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rPr>
              <a:t> as </a:t>
            </a:r>
            <a:r>
              <a:rPr lang="en-US" sz="1100" b="0" i="0" u="none" strike="noStrike" cap="none" dirty="0" err="1">
                <a:solidFill>
                  <a:srgbClr val="000000"/>
                </a:solidFill>
                <a:effectLst/>
                <a:latin typeface="Arial"/>
                <a:ea typeface="Arial"/>
                <a:cs typeface="Arial"/>
                <a:sym typeface="Arial"/>
              </a:rPr>
              <a:t>huiswerk</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voltooi</a:t>
            </a:r>
            <a:r>
              <a:rPr lang="en-US" sz="1100" b="0" i="0" u="none" strike="noStrike" cap="none" dirty="0">
                <a:solidFill>
                  <a:srgbClr val="000000"/>
                </a:solidFill>
                <a:effectLst/>
                <a:latin typeface="Arial"/>
                <a:ea typeface="Arial"/>
                <a:cs typeface="Arial"/>
                <a:sym typeface="Arial"/>
              </a:rPr>
              <a:t>.</a:t>
            </a:r>
          </a:p>
          <a:p>
            <a:pPr marL="270510">
              <a:lnSpc>
                <a:spcPct val="115000"/>
              </a:lnSpc>
              <a:spcAft>
                <a:spcPts val="800"/>
              </a:spcAft>
              <a:buNone/>
            </a:pP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1989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i="0" u="none" strike="noStrike" cap="none" dirty="0" err="1">
                <a:solidFill>
                  <a:srgbClr val="000000"/>
                </a:solidFill>
                <a:effectLst/>
                <a:latin typeface="Arial"/>
                <a:ea typeface="Arial"/>
                <a:cs typeface="Arial"/>
                <a:sym typeface="Arial"/>
              </a:rPr>
              <a:t>Skyfie</a:t>
            </a:r>
            <a:r>
              <a:rPr lang="en-ZA" sz="1100" b="1" i="0" u="none" strike="noStrike" cap="none" dirty="0">
                <a:solidFill>
                  <a:srgbClr val="000000"/>
                </a:solidFill>
                <a:effectLst/>
                <a:latin typeface="Arial"/>
                <a:ea typeface="Arial"/>
                <a:cs typeface="Arial"/>
                <a:sym typeface="Arial"/>
              </a:rPr>
              <a:t> 2: </a:t>
            </a:r>
            <a:r>
              <a:rPr lang="en-ZA" sz="1100" b="0" i="0" u="none" strike="noStrike" cap="none" dirty="0">
                <a:solidFill>
                  <a:srgbClr val="000000"/>
                </a:solidFill>
                <a:effectLst/>
                <a:latin typeface="Arial"/>
                <a:ea typeface="Arial"/>
                <a:cs typeface="Arial"/>
                <a:sym typeface="Arial"/>
              </a:rPr>
              <a:t>Kom </a:t>
            </a:r>
            <a:r>
              <a:rPr lang="en-ZA" sz="1100" b="0" i="0" u="none" strike="noStrike" cap="none" dirty="0" err="1">
                <a:solidFill>
                  <a:srgbClr val="000000"/>
                </a:solidFill>
                <a:effectLst/>
                <a:latin typeface="Arial"/>
                <a:ea typeface="Arial"/>
                <a:cs typeface="Arial"/>
                <a:sym typeface="Arial"/>
              </a:rPr>
              <a:t>ons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som</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kortliks</a:t>
            </a:r>
            <a:r>
              <a:rPr lang="en-ZA" sz="1100" b="0" i="0" u="none" strike="noStrike" cap="none" dirty="0">
                <a:solidFill>
                  <a:srgbClr val="000000"/>
                </a:solidFill>
                <a:effectLst/>
                <a:latin typeface="Arial"/>
                <a:ea typeface="Arial"/>
                <a:cs typeface="Arial"/>
                <a:sym typeface="Arial"/>
              </a:rPr>
              <a:t> op wat </a:t>
            </a:r>
            <a:r>
              <a:rPr lang="en-ZA" sz="1100" b="0" i="0" u="none" strike="noStrike" cap="none" dirty="0" err="1">
                <a:solidFill>
                  <a:srgbClr val="000000"/>
                </a:solidFill>
                <a:effectLst/>
                <a:latin typeface="Arial"/>
                <a:ea typeface="Arial"/>
                <a:cs typeface="Arial"/>
                <a:sym typeface="Arial"/>
              </a:rPr>
              <a:t>ons</a:t>
            </a:r>
            <a:r>
              <a:rPr lang="en-ZA" sz="1100" b="0" i="0" u="none" strike="noStrike" cap="none" dirty="0">
                <a:solidFill>
                  <a:srgbClr val="000000"/>
                </a:solidFill>
                <a:effectLst/>
                <a:latin typeface="Arial"/>
                <a:ea typeface="Arial"/>
                <a:cs typeface="Arial"/>
                <a:sym typeface="Arial"/>
              </a:rPr>
              <a:t> in die </a:t>
            </a:r>
            <a:r>
              <a:rPr lang="en-ZA" sz="1100" b="0" i="0" u="none" strike="noStrike" cap="none" dirty="0" err="1">
                <a:solidFill>
                  <a:srgbClr val="000000"/>
                </a:solidFill>
                <a:effectLst/>
                <a:latin typeface="Arial"/>
                <a:ea typeface="Arial"/>
                <a:cs typeface="Arial"/>
                <a:sym typeface="Arial"/>
              </a:rPr>
              <a:t>vorige</a:t>
            </a:r>
            <a:r>
              <a:rPr lang="en-ZA" sz="1100" b="0" i="0" u="none" strike="noStrike" cap="none" dirty="0">
                <a:solidFill>
                  <a:srgbClr val="000000"/>
                </a:solidFill>
                <a:effectLst/>
                <a:latin typeface="Arial"/>
                <a:ea typeface="Arial"/>
                <a:cs typeface="Arial"/>
                <a:sym typeface="Arial"/>
              </a:rPr>
              <a:t> les </a:t>
            </a:r>
            <a:r>
              <a:rPr lang="en-ZA" sz="1100" b="0" i="0" u="none" strike="noStrike" cap="none" dirty="0" err="1">
                <a:solidFill>
                  <a:srgbClr val="000000"/>
                </a:solidFill>
                <a:effectLst/>
                <a:latin typeface="Arial"/>
                <a:ea typeface="Arial"/>
                <a:cs typeface="Arial"/>
                <a:sym typeface="Arial"/>
              </a:rPr>
              <a:t>geleer</a:t>
            </a:r>
            <a:r>
              <a:rPr lang="en-ZA" sz="1100" b="0" i="0" u="none" strike="noStrike" cap="none" dirty="0">
                <a:solidFill>
                  <a:srgbClr val="000000"/>
                </a:solidFill>
                <a:effectLst/>
                <a:latin typeface="Arial"/>
                <a:ea typeface="Arial"/>
                <a:cs typeface="Arial"/>
                <a:sym typeface="Arial"/>
              </a:rPr>
              <a:t> het. Draai </a:t>
            </a:r>
            <a:r>
              <a:rPr lang="en-ZA" sz="1100" b="0" i="0" u="none" strike="noStrike" cap="none" dirty="0" err="1">
                <a:solidFill>
                  <a:srgbClr val="000000"/>
                </a:solidFill>
                <a:effectLst/>
                <a:latin typeface="Arial"/>
                <a:ea typeface="Arial"/>
                <a:cs typeface="Arial"/>
                <a:sym typeface="Arial"/>
              </a:rPr>
              <a:t>na</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jou</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maat</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en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beantwoord</a:t>
            </a:r>
            <a:r>
              <a:rPr lang="en-ZA" sz="1100" b="0" i="0" u="none" strike="noStrike" cap="none" dirty="0">
                <a:solidFill>
                  <a:srgbClr val="000000"/>
                </a:solidFill>
                <a:effectLst/>
                <a:latin typeface="Arial"/>
                <a:ea typeface="Arial"/>
                <a:cs typeface="Arial"/>
                <a:sym typeface="Arial"/>
              </a:rPr>
              <a:t> die </a:t>
            </a:r>
            <a:r>
              <a:rPr lang="en-ZA" sz="1100" b="0" i="0" u="none" strike="noStrike" cap="none" dirty="0" err="1">
                <a:solidFill>
                  <a:srgbClr val="000000"/>
                </a:solidFill>
                <a:effectLst/>
                <a:latin typeface="Arial"/>
                <a:ea typeface="Arial"/>
                <a:cs typeface="Arial"/>
                <a:sym typeface="Arial"/>
              </a:rPr>
              <a:t>volgende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vrae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Ná</a:t>
            </a:r>
            <a:r>
              <a:rPr lang="en-ZA" sz="1100" b="0" i="0" u="none" strike="noStrike" cap="none" dirty="0">
                <a:solidFill>
                  <a:srgbClr val="000000"/>
                </a:solidFill>
                <a:effectLst/>
                <a:latin typeface="Arial"/>
                <a:ea typeface="Arial"/>
                <a:cs typeface="Arial"/>
                <a:sym typeface="Arial"/>
              </a:rPr>
              <a:t> ’n </a:t>
            </a:r>
            <a:r>
              <a:rPr lang="en-ZA" sz="1100" b="0" i="0" u="none" strike="noStrike" cap="none" dirty="0" err="1">
                <a:solidFill>
                  <a:srgbClr val="000000"/>
                </a:solidFill>
                <a:effectLst/>
                <a:latin typeface="Arial"/>
                <a:ea typeface="Arial"/>
                <a:cs typeface="Arial"/>
                <a:sym typeface="Arial"/>
              </a:rPr>
              <a:t>kort</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groepbespreking</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kan</a:t>
            </a:r>
            <a:r>
              <a:rPr lang="en-ZA" sz="1100" b="0" i="0" u="none" strike="noStrike" cap="none" dirty="0">
                <a:solidFill>
                  <a:srgbClr val="000000"/>
                </a:solidFill>
                <a:effectLst/>
                <a:latin typeface="Arial"/>
                <a:ea typeface="Arial"/>
                <a:cs typeface="Arial"/>
                <a:sym typeface="Arial"/>
              </a:rPr>
              <a:t> ’n </a:t>
            </a:r>
            <a:r>
              <a:rPr lang="en-ZA" sz="1100" b="0" i="0" u="none" strike="noStrike" cap="none" dirty="0" err="1">
                <a:solidFill>
                  <a:srgbClr val="000000"/>
                </a:solidFill>
                <a:effectLst/>
                <a:latin typeface="Arial"/>
                <a:ea typeface="Arial"/>
                <a:cs typeface="Arial"/>
                <a:sym typeface="Arial"/>
              </a:rPr>
              <a:t>paar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leerders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terugvoer</a:t>
            </a:r>
            <a:r>
              <a:rPr lang="en-ZA" sz="1100" b="0" i="0" u="none" strike="noStrike" cap="none" dirty="0">
                <a:solidFill>
                  <a:srgbClr val="000000"/>
                </a:solidFill>
                <a:effectLst/>
                <a:latin typeface="Arial"/>
                <a:ea typeface="Arial"/>
                <a:cs typeface="Arial"/>
                <a:sym typeface="Arial"/>
              </a:rPr>
              <a:t> gee </a:t>
            </a:r>
            <a:r>
              <a:rPr lang="en-ZA" sz="1100" b="0" i="0" u="none" strike="noStrike" cap="none" dirty="0" err="1">
                <a:solidFill>
                  <a:srgbClr val="000000"/>
                </a:solidFill>
                <a:effectLst/>
                <a:latin typeface="Arial"/>
                <a:ea typeface="Arial"/>
                <a:cs typeface="Arial"/>
                <a:sym typeface="Arial"/>
              </a:rPr>
              <a:t>en</a:t>
            </a:r>
            <a:r>
              <a:rPr lang="en-ZA" sz="1100" b="0" i="0" u="none" strike="noStrike" cap="none" dirty="0">
                <a:solidFill>
                  <a:srgbClr val="000000"/>
                </a:solidFill>
                <a:effectLst/>
                <a:latin typeface="Arial"/>
                <a:ea typeface="Arial"/>
                <a:cs typeface="Arial"/>
                <a:sym typeface="Arial"/>
              </a:rPr>
              <a:t> die </a:t>
            </a:r>
            <a:r>
              <a:rPr lang="en-ZA" sz="1100" b="0" i="0" u="none" strike="noStrike" cap="none" dirty="0" err="1">
                <a:solidFill>
                  <a:srgbClr val="000000"/>
                </a:solidFill>
                <a:effectLst/>
                <a:latin typeface="Arial"/>
                <a:ea typeface="Arial"/>
                <a:cs typeface="Arial"/>
                <a:sym typeface="Arial"/>
              </a:rPr>
              <a:t>antwoorde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bespreek</a:t>
            </a:r>
            <a:r>
              <a:rPr lang="en-ZA" sz="1100" b="0" i="0" u="none" strike="noStrike" cap="none" dirty="0">
                <a:solidFill>
                  <a:srgbClr val="000000"/>
                </a:solidFill>
                <a:effectLst/>
                <a:latin typeface="Arial"/>
                <a:ea typeface="Arial"/>
                <a:cs typeface="Arial"/>
                <a:sym typeface="Arial"/>
              </a:rPr>
              <a:t> word.</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Font typeface="Courier New" panose="02070309020205020404" pitchFamily="49" charset="0"/>
              <a:buChar char="-"/>
            </a:pPr>
            <a:r>
              <a:rPr lang="en-ZA" sz="1100" b="0" i="0" u="none" strike="noStrike" cap="none" dirty="0">
                <a:solidFill>
                  <a:srgbClr val="000000"/>
                </a:solidFill>
                <a:effectLst/>
                <a:latin typeface="Arial"/>
                <a:ea typeface="Arial"/>
                <a:cs typeface="Arial"/>
                <a:sym typeface="Arial"/>
              </a:rPr>
              <a:t>Wat is die minimum </a:t>
            </a:r>
            <a:r>
              <a:rPr lang="en-ZA" sz="1100" b="0" i="0" u="none" strike="noStrike" cap="none" dirty="0" err="1">
                <a:solidFill>
                  <a:srgbClr val="000000"/>
                </a:solidFill>
                <a:effectLst/>
                <a:latin typeface="Arial"/>
                <a:ea typeface="Arial"/>
                <a:cs typeface="Arial"/>
                <a:sym typeface="Arial"/>
              </a:rPr>
              <a:t>aantal</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vakke</a:t>
            </a:r>
            <a:r>
              <a:rPr lang="en-ZA" sz="1100" b="0" i="0" u="none" strike="noStrike" cap="none" dirty="0">
                <a:solidFill>
                  <a:srgbClr val="000000"/>
                </a:solidFill>
                <a:effectLst/>
                <a:latin typeface="Arial"/>
                <a:ea typeface="Arial"/>
                <a:cs typeface="Arial"/>
                <a:sym typeface="Arial"/>
              </a:rPr>
              <a:t> wat </a:t>
            </a:r>
            <a:r>
              <a:rPr lang="en-ZA" sz="1100" b="0" i="0" u="none" strike="noStrike" cap="none" dirty="0" err="1">
                <a:solidFill>
                  <a:srgbClr val="000000"/>
                </a:solidFill>
                <a:effectLst/>
                <a:latin typeface="Arial"/>
                <a:ea typeface="Arial"/>
                <a:cs typeface="Arial"/>
                <a:sym typeface="Arial"/>
              </a:rPr>
              <a:t>leerders</a:t>
            </a:r>
            <a:r>
              <a:rPr lang="en-ZA" sz="1100" b="0" i="0" u="none" strike="noStrike" cap="none" dirty="0">
                <a:solidFill>
                  <a:srgbClr val="000000"/>
                </a:solidFill>
                <a:effectLst/>
                <a:latin typeface="Arial"/>
                <a:ea typeface="Arial"/>
                <a:cs typeface="Arial"/>
                <a:sym typeface="Arial"/>
              </a:rPr>
              <a:t> in </a:t>
            </a:r>
            <a:r>
              <a:rPr lang="en-ZA" sz="1100" b="0" i="0" u="none" strike="noStrike" cap="none" dirty="0" err="1">
                <a:solidFill>
                  <a:srgbClr val="000000"/>
                </a:solidFill>
                <a:effectLst/>
                <a:latin typeface="Arial"/>
                <a:ea typeface="Arial"/>
                <a:cs typeface="Arial"/>
                <a:sym typeface="Arial"/>
              </a:rPr>
              <a:t>graad</a:t>
            </a:r>
            <a:r>
              <a:rPr lang="en-ZA" sz="1100" b="0" i="0" u="none" strike="noStrike" cap="none" dirty="0">
                <a:solidFill>
                  <a:srgbClr val="000000"/>
                </a:solidFill>
                <a:effectLst/>
                <a:latin typeface="Arial"/>
                <a:ea typeface="Arial"/>
                <a:cs typeface="Arial"/>
                <a:sym typeface="Arial"/>
              </a:rPr>
              <a:t> 10–12 </a:t>
            </a:r>
            <a:r>
              <a:rPr lang="en-ZA" sz="1100" b="0" i="0" u="none" strike="noStrike" cap="none" dirty="0" err="1">
                <a:solidFill>
                  <a:srgbClr val="000000"/>
                </a:solidFill>
                <a:effectLst/>
                <a:latin typeface="Arial"/>
                <a:ea typeface="Arial"/>
                <a:cs typeface="Arial"/>
                <a:sym typeface="Arial"/>
              </a:rPr>
              <a:t>kan</a:t>
            </a:r>
            <a:r>
              <a:rPr lang="en-ZA" sz="1100" b="0" i="0" u="none" strike="noStrike" cap="none" dirty="0">
                <a:solidFill>
                  <a:srgbClr val="000000"/>
                </a:solidFill>
                <a:effectLst/>
                <a:latin typeface="Arial"/>
                <a:ea typeface="Arial"/>
                <a:cs typeface="Arial"/>
                <a:sym typeface="Arial"/>
              </a:rPr>
              <a:t> neem?</a:t>
            </a:r>
            <a:endParaRPr lang="en-US" sz="1100" b="0" i="0" u="none" strike="noStrike" cap="none" dirty="0">
              <a:solidFill>
                <a:srgbClr val="000000"/>
              </a:solidFill>
              <a:effectLst/>
              <a:latin typeface="Arial"/>
              <a:ea typeface="Arial"/>
              <a:cs typeface="Arial"/>
              <a:sym typeface="Arial"/>
            </a:endParaRPr>
          </a:p>
          <a:p>
            <a:pPr marL="158750" indent="0">
              <a:buNone/>
            </a:pP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Sewe</a:t>
            </a:r>
            <a:r>
              <a:rPr lang="en-ZA" sz="1100" b="1" i="0" u="none" strike="noStrike" cap="none" dirty="0">
                <a:solidFill>
                  <a:srgbClr val="000000"/>
                </a:solidFill>
                <a:effectLst/>
                <a:latin typeface="Arial"/>
                <a:ea typeface="Arial"/>
                <a:cs typeface="Arial"/>
                <a:sym typeface="Arial"/>
              </a:rPr>
              <a:t>: vier </a:t>
            </a:r>
            <a:r>
              <a:rPr lang="en-ZA" sz="1100" b="1" i="0" u="none" strike="noStrike" cap="none" dirty="0" err="1">
                <a:solidFill>
                  <a:srgbClr val="000000"/>
                </a:solidFill>
                <a:effectLst/>
                <a:latin typeface="Arial"/>
                <a:ea typeface="Arial"/>
                <a:cs typeface="Arial"/>
                <a:sym typeface="Arial"/>
              </a:rPr>
              <a:t>verpligte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vakke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en</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drie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keusevakke</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Font typeface="Courier New" panose="02070309020205020404" pitchFamily="49" charset="0"/>
              <a:buChar char="-"/>
            </a:pPr>
            <a:r>
              <a:rPr lang="en-ZA" sz="1100" b="0" i="0" u="none" strike="noStrike" cap="none" dirty="0">
                <a:solidFill>
                  <a:srgbClr val="000000"/>
                </a:solidFill>
                <a:effectLst/>
                <a:latin typeface="Arial"/>
                <a:ea typeface="Arial"/>
                <a:cs typeface="Arial"/>
                <a:sym typeface="Arial"/>
              </a:rPr>
              <a:t>Wat is die vier </a:t>
            </a:r>
            <a:r>
              <a:rPr lang="en-ZA" sz="1100" b="0" i="0" u="none" strike="noStrike" cap="none" dirty="0" err="1">
                <a:solidFill>
                  <a:srgbClr val="000000"/>
                </a:solidFill>
                <a:effectLst/>
                <a:latin typeface="Arial"/>
                <a:ea typeface="Arial"/>
                <a:cs typeface="Arial"/>
                <a:sym typeface="Arial"/>
              </a:rPr>
              <a:t>verpligte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vakke</a:t>
            </a:r>
            <a:r>
              <a:rPr lang="en-ZA" sz="1100" b="0" i="0" u="none" strike="noStrike" cap="none" dirty="0">
                <a:solidFill>
                  <a:srgbClr val="000000"/>
                </a:solidFill>
                <a:effectLst/>
                <a:latin typeface="Arial"/>
                <a:ea typeface="Arial"/>
                <a:cs typeface="Arial"/>
                <a:sym typeface="Arial"/>
              </a:rPr>
              <a:t> wat </a:t>
            </a:r>
            <a:r>
              <a:rPr lang="en-ZA" sz="1100" b="0" i="0" u="none" strike="noStrike" cap="none" dirty="0" err="1">
                <a:solidFill>
                  <a:srgbClr val="000000"/>
                </a:solidFill>
                <a:effectLst/>
                <a:latin typeface="Arial"/>
                <a:ea typeface="Arial"/>
                <a:cs typeface="Arial"/>
                <a:sym typeface="Arial"/>
              </a:rPr>
              <a:t>leerders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moet</a:t>
            </a:r>
            <a:r>
              <a:rPr lang="en-ZA" sz="1100" b="0" i="0" u="none" strike="noStrike" cap="none" dirty="0">
                <a:solidFill>
                  <a:srgbClr val="000000"/>
                </a:solidFill>
                <a:effectLst/>
                <a:latin typeface="Arial"/>
                <a:ea typeface="Arial"/>
                <a:cs typeface="Arial"/>
                <a:sym typeface="Arial"/>
              </a:rPr>
              <a:t> neem?</a:t>
            </a:r>
            <a:endParaRPr lang="en-US" sz="1100" b="0" i="0" u="none" strike="noStrike" cap="none" dirty="0">
              <a:solidFill>
                <a:srgbClr val="000000"/>
              </a:solidFill>
              <a:effectLst/>
              <a:latin typeface="Arial"/>
              <a:ea typeface="Arial"/>
              <a:cs typeface="Arial"/>
              <a:sym typeface="Arial"/>
            </a:endParaRPr>
          </a:p>
          <a:p>
            <a:pPr marL="158750" indent="0">
              <a:buNone/>
            </a:pP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Huistaal</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Eerste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Addisionele</a:t>
            </a:r>
            <a:r>
              <a:rPr lang="en-ZA" sz="1100" b="1" i="0" u="none" strike="noStrike" cap="none" dirty="0">
                <a:solidFill>
                  <a:srgbClr val="000000"/>
                </a:solidFill>
                <a:effectLst/>
                <a:latin typeface="Arial"/>
                <a:ea typeface="Arial"/>
                <a:cs typeface="Arial"/>
                <a:sym typeface="Arial"/>
              </a:rPr>
              <a:t> Taal, </a:t>
            </a:r>
            <a:r>
              <a:rPr lang="en-ZA" sz="1100" b="1" i="0" u="none" strike="noStrike" cap="none" dirty="0" err="1">
                <a:solidFill>
                  <a:srgbClr val="000000"/>
                </a:solidFill>
                <a:effectLst/>
                <a:latin typeface="Arial"/>
                <a:ea typeface="Arial"/>
                <a:cs typeface="Arial"/>
                <a:sym typeface="Arial"/>
              </a:rPr>
              <a:t>Wiskunde</a:t>
            </a:r>
            <a:r>
              <a:rPr lang="en-ZA" sz="1100" b="1" i="0" u="none" strike="noStrike" cap="none" dirty="0">
                <a:solidFill>
                  <a:srgbClr val="000000"/>
                </a:solidFill>
                <a:effectLst/>
                <a:latin typeface="Arial"/>
                <a:ea typeface="Arial"/>
                <a:cs typeface="Arial"/>
                <a:sym typeface="Arial"/>
              </a:rPr>
              <a:t> of </a:t>
            </a:r>
            <a:r>
              <a:rPr lang="en-ZA" sz="1100" b="1" i="0" u="none" strike="noStrike" cap="none" dirty="0" err="1">
                <a:solidFill>
                  <a:srgbClr val="000000"/>
                </a:solidFill>
                <a:effectLst/>
                <a:latin typeface="Arial"/>
                <a:ea typeface="Arial"/>
                <a:cs typeface="Arial"/>
                <a:sym typeface="Arial"/>
              </a:rPr>
              <a:t>Wiskundige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Geletterdheid</a:t>
            </a:r>
            <a:r>
              <a:rPr lang="en-ZA" sz="1100" b="1" i="0" u="none" strike="noStrike" cap="none" dirty="0">
                <a:solidFill>
                  <a:srgbClr val="000000"/>
                </a:solidFill>
                <a:effectLst/>
                <a:latin typeface="Arial"/>
                <a:ea typeface="Arial"/>
                <a:cs typeface="Arial"/>
                <a:sym typeface="Arial"/>
              </a:rPr>
              <a:t> &amp; </a:t>
            </a:r>
            <a:r>
              <a:rPr lang="en-ZA" sz="1100" b="1" i="0" u="none" strike="noStrike" cap="none" dirty="0" err="1">
                <a:solidFill>
                  <a:srgbClr val="000000"/>
                </a:solidFill>
                <a:effectLst/>
                <a:latin typeface="Arial"/>
                <a:ea typeface="Arial"/>
                <a:cs typeface="Arial"/>
                <a:sym typeface="Arial"/>
              </a:rPr>
              <a:t>Lewensoriëntering</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Font typeface="Courier New" panose="02070309020205020404" pitchFamily="49" charset="0"/>
              <a:buChar char="-"/>
            </a:pPr>
            <a:r>
              <a:rPr lang="en-ZA" sz="1100" b="0" i="0" u="none" strike="noStrike" cap="none" dirty="0">
                <a:solidFill>
                  <a:srgbClr val="000000"/>
                </a:solidFill>
                <a:effectLst/>
                <a:latin typeface="Arial"/>
                <a:ea typeface="Arial"/>
                <a:cs typeface="Arial"/>
                <a:sym typeface="Arial"/>
              </a:rPr>
              <a:t>Watter </a:t>
            </a:r>
            <a:r>
              <a:rPr lang="en-ZA" sz="1100" b="0" i="0" u="none" strike="noStrike" cap="none" dirty="0" err="1">
                <a:solidFill>
                  <a:srgbClr val="000000"/>
                </a:solidFill>
                <a:effectLst/>
                <a:latin typeface="Arial"/>
                <a:ea typeface="Arial"/>
                <a:cs typeface="Arial"/>
                <a:sym typeface="Arial"/>
              </a:rPr>
              <a:t>faktore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beïnvloed</a:t>
            </a:r>
            <a:r>
              <a:rPr lang="en-ZA" sz="1100" b="0" i="0" u="none" strike="noStrike" cap="none" dirty="0">
                <a:solidFill>
                  <a:srgbClr val="000000"/>
                </a:solidFill>
                <a:effectLst/>
                <a:latin typeface="Arial"/>
                <a:ea typeface="Arial"/>
                <a:cs typeface="Arial"/>
                <a:sym typeface="Arial"/>
              </a:rPr>
              <a:t> 'n </a:t>
            </a:r>
            <a:r>
              <a:rPr lang="en-ZA" sz="1100" b="0" i="0" u="none" strike="noStrike" cap="none" dirty="0" err="1">
                <a:solidFill>
                  <a:srgbClr val="000000"/>
                </a:solidFill>
                <a:effectLst/>
                <a:latin typeface="Arial"/>
                <a:ea typeface="Arial"/>
                <a:cs typeface="Arial"/>
                <a:sym typeface="Arial"/>
              </a:rPr>
              <a:t>leerder</a:t>
            </a:r>
            <a:r>
              <a:rPr lang="en-ZA" sz="1100" b="0" i="0" u="none" strike="noStrike" cap="none" dirty="0">
                <a:solidFill>
                  <a:srgbClr val="000000"/>
                </a:solidFill>
                <a:effectLst/>
                <a:latin typeface="Arial"/>
                <a:ea typeface="Arial"/>
                <a:cs typeface="Arial"/>
                <a:sym typeface="Arial"/>
              </a:rPr>
              <a:t> se </a:t>
            </a:r>
            <a:r>
              <a:rPr lang="en-ZA" sz="1100" b="0" i="0" u="none" strike="noStrike" cap="none" dirty="0" err="1">
                <a:solidFill>
                  <a:srgbClr val="000000"/>
                </a:solidFill>
                <a:effectLst/>
                <a:latin typeface="Arial"/>
                <a:ea typeface="Arial"/>
                <a:cs typeface="Arial"/>
                <a:sym typeface="Arial"/>
              </a:rPr>
              <a:t>keusevakke</a:t>
            </a:r>
            <a:r>
              <a:rPr lang="en-ZA"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marL="158750" indent="0">
              <a:buNone/>
            </a:pPr>
            <a:r>
              <a:rPr lang="en-ZA" sz="1100" b="1" i="0" u="none" strike="noStrike" cap="none" dirty="0">
                <a:solidFill>
                  <a:srgbClr val="000000"/>
                </a:solidFill>
                <a:effectLst/>
                <a:latin typeface="Arial"/>
                <a:ea typeface="Arial"/>
                <a:cs typeface="Arial"/>
                <a:sym typeface="Arial"/>
              </a:rPr>
              <a:t>  'n </a:t>
            </a:r>
            <a:r>
              <a:rPr lang="en-ZA" sz="1100" b="1" i="0" u="none" strike="noStrike" cap="none" dirty="0" err="1">
                <a:solidFill>
                  <a:srgbClr val="000000"/>
                </a:solidFill>
                <a:effectLst/>
                <a:latin typeface="Arial"/>
                <a:ea typeface="Arial"/>
                <a:cs typeface="Arial"/>
                <a:sym typeface="Arial"/>
              </a:rPr>
              <a:t>Leerder</a:t>
            </a:r>
            <a:r>
              <a:rPr lang="en-ZA" sz="1100" b="1" i="0" u="none" strike="noStrike" cap="none" dirty="0">
                <a:solidFill>
                  <a:srgbClr val="000000"/>
                </a:solidFill>
                <a:effectLst/>
                <a:latin typeface="Arial"/>
                <a:ea typeface="Arial"/>
                <a:cs typeface="Arial"/>
                <a:sym typeface="Arial"/>
              </a:rPr>
              <a:t> se </a:t>
            </a:r>
            <a:r>
              <a:rPr lang="en-ZA" sz="1100" b="1" i="0" u="none" strike="noStrike" cap="none" dirty="0" err="1">
                <a:solidFill>
                  <a:srgbClr val="000000"/>
                </a:solidFill>
                <a:effectLst/>
                <a:latin typeface="Arial"/>
                <a:ea typeface="Arial"/>
                <a:cs typeface="Arial"/>
                <a:sym typeface="Arial"/>
              </a:rPr>
              <a:t>belangstellings</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moontlike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loopbaan</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en</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vakke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vakkombinasies</a:t>
            </a:r>
            <a:r>
              <a:rPr lang="en-ZA" sz="1100" b="1" i="0" u="none" strike="noStrike" cap="none" dirty="0">
                <a:solidFill>
                  <a:srgbClr val="000000"/>
                </a:solidFill>
                <a:effectLst/>
                <a:latin typeface="Arial"/>
                <a:ea typeface="Arial"/>
                <a:cs typeface="Arial"/>
                <a:sym typeface="Arial"/>
              </a:rPr>
              <a:t>) wat </a:t>
            </a:r>
            <a:r>
              <a:rPr lang="en-ZA" sz="1100" b="1" i="0" u="none" strike="noStrike" cap="none" dirty="0" err="1">
                <a:solidFill>
                  <a:srgbClr val="000000"/>
                </a:solidFill>
                <a:effectLst/>
                <a:latin typeface="Arial"/>
                <a:ea typeface="Arial"/>
                <a:cs typeface="Arial"/>
                <a:sym typeface="Arial"/>
              </a:rPr>
              <a:t>deur</a:t>
            </a:r>
            <a:r>
              <a:rPr lang="en-ZA" sz="1100" b="1" i="0" u="none" strike="noStrike" cap="none" dirty="0">
                <a:solidFill>
                  <a:srgbClr val="000000"/>
                </a:solidFill>
                <a:effectLst/>
                <a:latin typeface="Arial"/>
                <a:ea typeface="Arial"/>
                <a:cs typeface="Arial"/>
                <a:sym typeface="Arial"/>
              </a:rPr>
              <a:t> die </a:t>
            </a:r>
            <a:r>
              <a:rPr lang="en-ZA" sz="1100" b="1" i="0" u="none" strike="noStrike" cap="none" dirty="0" err="1">
                <a:solidFill>
                  <a:srgbClr val="000000"/>
                </a:solidFill>
                <a:effectLst/>
                <a:latin typeface="Arial"/>
                <a:ea typeface="Arial"/>
                <a:cs typeface="Arial"/>
                <a:sym typeface="Arial"/>
              </a:rPr>
              <a:t>skool</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aangebied</a:t>
            </a:r>
            <a:r>
              <a:rPr lang="en-ZA" sz="1100" b="1" i="0" u="none" strike="noStrike" cap="none" dirty="0">
                <a:solidFill>
                  <a:srgbClr val="000000"/>
                </a:solidFill>
                <a:effectLst/>
                <a:latin typeface="Arial"/>
                <a:ea typeface="Arial"/>
                <a:cs typeface="Arial"/>
                <a:sym typeface="Arial"/>
              </a:rPr>
              <a:t> word</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28902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6a1778e469db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6a1778e469db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15000"/>
              </a:lnSpc>
              <a:buFont typeface="Symbol" panose="05050102010706020507" pitchFamily="18" charset="2"/>
              <a:buChar char=""/>
            </a:pPr>
            <a:r>
              <a:rPr lang="en-ZA" sz="1100" b="1" i="0" u="none" strike="noStrike" cap="none" dirty="0" err="1">
                <a:solidFill>
                  <a:srgbClr val="000000"/>
                </a:solidFill>
                <a:effectLst/>
                <a:latin typeface="Arial"/>
                <a:ea typeface="Arial"/>
                <a:cs typeface="Arial"/>
                <a:sym typeface="Arial"/>
              </a:rPr>
              <a:t>Skyfie</a:t>
            </a:r>
            <a:r>
              <a:rPr lang="en-ZA" sz="1100" b="1" i="0" u="none" strike="noStrike" cap="none" dirty="0">
                <a:solidFill>
                  <a:srgbClr val="000000"/>
                </a:solidFill>
                <a:effectLst/>
                <a:latin typeface="Arial"/>
                <a:ea typeface="Arial"/>
                <a:cs typeface="Arial"/>
                <a:sym typeface="Arial"/>
              </a:rPr>
              <a:t> 3: </a:t>
            </a:r>
            <a:r>
              <a:rPr lang="en-ZA" sz="1100" b="0" i="0" u="none" strike="noStrike" cap="none" dirty="0" err="1">
                <a:solidFill>
                  <a:srgbClr val="000000"/>
                </a:solidFill>
                <a:effectLst/>
                <a:latin typeface="Arial"/>
                <a:ea typeface="Arial"/>
                <a:cs typeface="Arial"/>
                <a:sym typeface="Arial"/>
              </a:rPr>
              <a:t>Vandag</a:t>
            </a:r>
            <a:r>
              <a:rPr lang="en-ZA" sz="1100" b="0" i="0" u="none" strike="noStrike" cap="none" dirty="0">
                <a:solidFill>
                  <a:srgbClr val="000000"/>
                </a:solidFill>
                <a:effectLst/>
                <a:latin typeface="Arial"/>
                <a:ea typeface="Arial"/>
                <a:cs typeface="Arial"/>
                <a:sym typeface="Arial"/>
              </a:rPr>
              <a:t> neem </a:t>
            </a:r>
            <a:r>
              <a:rPr lang="en-ZA" sz="1100" b="0" i="0" u="none" strike="noStrike" cap="none" dirty="0" err="1">
                <a:solidFill>
                  <a:srgbClr val="000000"/>
                </a:solidFill>
                <a:effectLst/>
                <a:latin typeface="Arial"/>
                <a:ea typeface="Arial"/>
                <a:cs typeface="Arial"/>
                <a:sym typeface="Arial"/>
              </a:rPr>
              <a:t>ons</a:t>
            </a:r>
            <a:r>
              <a:rPr lang="en-ZA" sz="1100" b="0" i="0" u="none" strike="noStrike" cap="none" dirty="0">
                <a:solidFill>
                  <a:srgbClr val="000000"/>
                </a:solidFill>
                <a:effectLst/>
                <a:latin typeface="Arial"/>
                <a:ea typeface="Arial"/>
                <a:cs typeface="Arial"/>
                <a:sym typeface="Arial"/>
              </a:rPr>
              <a:t> die </a:t>
            </a:r>
            <a:r>
              <a:rPr lang="en-ZA" sz="1100" b="0" i="0" u="none" strike="noStrike" cap="none" dirty="0" err="1">
                <a:solidFill>
                  <a:srgbClr val="000000"/>
                </a:solidFill>
                <a:effectLst/>
                <a:latin typeface="Arial"/>
                <a:ea typeface="Arial"/>
                <a:cs typeface="Arial"/>
                <a:sym typeface="Arial"/>
              </a:rPr>
              <a:t>volgende</a:t>
            </a:r>
            <a:r>
              <a:rPr lang="en-ZA" sz="1100" b="0" i="0" u="none" strike="noStrike" cap="none" dirty="0">
                <a:solidFill>
                  <a:srgbClr val="000000"/>
                </a:solidFill>
                <a:effectLst/>
                <a:latin typeface="Arial"/>
                <a:ea typeface="Arial"/>
                <a:cs typeface="Arial"/>
                <a:sym typeface="Arial"/>
              </a:rPr>
              <a:t> stap </a:t>
            </a:r>
            <a:r>
              <a:rPr lang="en-ZA" sz="1100" b="0" i="0" u="none" strike="noStrike" cap="none" dirty="0" err="1">
                <a:solidFill>
                  <a:srgbClr val="000000"/>
                </a:solidFill>
                <a:effectLst/>
                <a:latin typeface="Arial"/>
                <a:ea typeface="Arial"/>
                <a:cs typeface="Arial"/>
                <a:sym typeface="Arial"/>
              </a:rPr>
              <a:t>deur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te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kyk</a:t>
            </a:r>
            <a:r>
              <a:rPr lang="en-ZA" sz="1100" b="0" i="0" u="none" strike="noStrike" cap="none" dirty="0">
                <a:solidFill>
                  <a:srgbClr val="000000"/>
                </a:solidFill>
                <a:effectLst/>
                <a:latin typeface="Arial"/>
                <a:ea typeface="Arial"/>
                <a:cs typeface="Arial"/>
                <a:sym typeface="Arial"/>
              </a:rPr>
              <a:t> </a:t>
            </a:r>
            <a:r>
              <a:rPr lang="en-ZA" sz="1100" b="1" i="0" u="none" strike="noStrike" cap="none" dirty="0">
                <a:solidFill>
                  <a:srgbClr val="000000"/>
                </a:solidFill>
                <a:effectLst/>
                <a:latin typeface="Arial"/>
                <a:ea typeface="Arial"/>
                <a:cs typeface="Arial"/>
                <a:sym typeface="Arial"/>
              </a:rPr>
              <a:t>hoe </a:t>
            </a:r>
            <a:r>
              <a:rPr lang="en-ZA" sz="1100" b="1" i="0" u="none" strike="noStrike" cap="none" dirty="0" err="1">
                <a:solidFill>
                  <a:srgbClr val="000000"/>
                </a:solidFill>
                <a:effectLst/>
                <a:latin typeface="Arial"/>
                <a:ea typeface="Arial"/>
                <a:cs typeface="Arial"/>
                <a:sym typeface="Arial"/>
              </a:rPr>
              <a:t>verskillende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skoolvakke</a:t>
            </a:r>
            <a:r>
              <a:rPr lang="en-ZA" sz="1100" b="1" i="0" u="none" strike="noStrike" cap="none" dirty="0">
                <a:solidFill>
                  <a:srgbClr val="000000"/>
                </a:solidFill>
                <a:effectLst/>
                <a:latin typeface="Arial"/>
                <a:ea typeface="Arial"/>
                <a:cs typeface="Arial"/>
                <a:sym typeface="Arial"/>
              </a:rPr>
              <a:t> met </a:t>
            </a:r>
            <a:r>
              <a:rPr lang="en-ZA" sz="1100" b="1" i="0" u="none" strike="noStrike" cap="none" dirty="0" err="1">
                <a:solidFill>
                  <a:srgbClr val="000000"/>
                </a:solidFill>
                <a:effectLst/>
                <a:latin typeface="Arial"/>
                <a:ea typeface="Arial"/>
                <a:cs typeface="Arial"/>
                <a:sym typeface="Arial"/>
              </a:rPr>
              <a:t>verskillende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loopbane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verband</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hou</a:t>
            </a:r>
            <a:r>
              <a:rPr lang="en-ZA"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Font typeface="Symbol" panose="05050102010706020507" pitchFamily="18" charset="2"/>
              <a:buChar char=""/>
            </a:pPr>
            <a:r>
              <a:rPr lang="en-US" sz="1100" b="0" i="0" u="none" strike="noStrike" cap="none" dirty="0" err="1">
                <a:solidFill>
                  <a:srgbClr val="000000"/>
                </a:solidFill>
                <a:effectLst/>
                <a:latin typeface="Arial"/>
                <a:ea typeface="Arial"/>
                <a:cs typeface="Arial"/>
                <a:sym typeface="Arial"/>
              </a:rPr>
              <a:t>Onthou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jou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graad</a:t>
            </a:r>
            <a:r>
              <a:rPr lang="en-US" sz="1100" b="0" i="0" u="none" strike="noStrike" cap="none" dirty="0">
                <a:solidFill>
                  <a:srgbClr val="000000"/>
                </a:solidFill>
                <a:effectLst/>
                <a:latin typeface="Arial"/>
                <a:ea typeface="Arial"/>
                <a:cs typeface="Arial"/>
                <a:sym typeface="Arial"/>
              </a:rPr>
              <a:t> 9-vakkeuses </a:t>
            </a:r>
            <a:r>
              <a:rPr lang="en-US" sz="1100" b="0" i="0" u="none" strike="noStrike" cap="none" dirty="0" err="1">
                <a:solidFill>
                  <a:srgbClr val="000000"/>
                </a:solidFill>
                <a:effectLst/>
                <a:latin typeface="Arial"/>
                <a:ea typeface="Arial"/>
                <a:cs typeface="Arial"/>
                <a:sym typeface="Arial"/>
              </a:rPr>
              <a:t>kan</a:t>
            </a:r>
            <a:r>
              <a:rPr lang="en-US" sz="1100" b="0" i="0" u="none" strike="noStrike" cap="none" dirty="0">
                <a:solidFill>
                  <a:srgbClr val="000000"/>
                </a:solidFill>
                <a:effectLst/>
                <a:latin typeface="Arial"/>
                <a:ea typeface="Arial"/>
                <a:cs typeface="Arial"/>
                <a:sym typeface="Arial"/>
              </a:rPr>
              <a:t> die </a:t>
            </a:r>
            <a:r>
              <a:rPr lang="en-US" sz="1100" b="0" i="0" u="none" strike="noStrike" cap="none" dirty="0" err="1">
                <a:solidFill>
                  <a:srgbClr val="000000"/>
                </a:solidFill>
                <a:effectLst/>
                <a:latin typeface="Arial"/>
                <a:ea typeface="Arial"/>
                <a:cs typeface="Arial"/>
                <a:sym typeface="Arial"/>
              </a:rPr>
              <a:t>studie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en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loopbaangeleenthede</a:t>
            </a:r>
            <a:r>
              <a:rPr lang="en-US" sz="1100" b="0" i="0" u="none" strike="noStrike" cap="none" dirty="0">
                <a:solidFill>
                  <a:srgbClr val="000000"/>
                </a:solidFill>
                <a:effectLst/>
                <a:latin typeface="Arial"/>
                <a:ea typeface="Arial"/>
                <a:cs typeface="Arial"/>
                <a:sym typeface="Arial"/>
              </a:rPr>
              <a:t> wat later vir </a:t>
            </a:r>
            <a:r>
              <a:rPr lang="en-US" sz="1100" b="0" i="0" u="none" strike="noStrike" cap="none" dirty="0" err="1">
                <a:solidFill>
                  <a:srgbClr val="000000"/>
                </a:solidFill>
                <a:effectLst/>
                <a:latin typeface="Arial"/>
                <a:ea typeface="Arial"/>
                <a:cs typeface="Arial"/>
                <a:sym typeface="Arial"/>
              </a:rPr>
              <a:t>jou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beskikbaar</a:t>
            </a:r>
            <a:r>
              <a:rPr lang="en-US" sz="1100" b="0" i="0" u="none" strike="noStrike" cap="none" dirty="0">
                <a:solidFill>
                  <a:srgbClr val="000000"/>
                </a:solidFill>
                <a:effectLst/>
                <a:latin typeface="Arial"/>
                <a:ea typeface="Arial"/>
                <a:cs typeface="Arial"/>
                <a:sym typeface="Arial"/>
              </a:rPr>
              <a:t> is, </a:t>
            </a:r>
            <a:r>
              <a:rPr lang="en-US" sz="1100" b="0" i="0" u="none" strike="noStrike" cap="none" dirty="0" err="1">
                <a:solidFill>
                  <a:srgbClr val="000000"/>
                </a:solidFill>
                <a:effectLst/>
                <a:latin typeface="Arial"/>
                <a:ea typeface="Arial"/>
                <a:cs typeface="Arial"/>
                <a:sym typeface="Arial"/>
              </a:rPr>
              <a:t>beïnvloed</a:t>
            </a:r>
            <a:r>
              <a:rPr lang="en-US" sz="1100" b="0" i="0" u="none" strike="noStrike" cap="none" dirty="0">
                <a:solidFill>
                  <a:srgbClr val="000000"/>
                </a:solidFill>
                <a:effectLst/>
                <a:latin typeface="Arial"/>
                <a:ea typeface="Arial"/>
                <a:cs typeface="Arial"/>
                <a:sym typeface="Arial"/>
              </a:rPr>
              <a:t>.</a:t>
            </a:r>
          </a:p>
          <a:p>
            <a:pPr marL="270510">
              <a:lnSpc>
                <a:spcPct val="115000"/>
              </a:lnSpc>
              <a:buNone/>
            </a:pPr>
            <a:r>
              <a:rPr lang="en-ZA" sz="1100" dirty="0">
                <a:solidFill>
                  <a:srgbClr val="000000"/>
                </a:solidFill>
                <a:effectLst/>
                <a:latin typeface="Calibri" panose="020F0502020204030204" pitchFamily="34" charset="0"/>
                <a:ea typeface="Aptos" panose="020B0004020202020204" pitchFamily="34" charset="0"/>
              </a:rPr>
              <a:t> </a:t>
            </a:r>
            <a:endParaRPr lang="af-ZA" sz="11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SzPts val="1200"/>
              <a:buFont typeface="Symbol" panose="05050102010706020507" pitchFamily="18" charset="2"/>
              <a:buChar char=""/>
            </a:pPr>
            <a:r>
              <a:rPr lang="en-ZA" sz="1100" b="1" i="0" u="none" strike="noStrike" cap="none" dirty="0">
                <a:solidFill>
                  <a:srgbClr val="000000"/>
                </a:solidFill>
                <a:effectLst/>
                <a:latin typeface="Arial"/>
                <a:ea typeface="Arial"/>
                <a:cs typeface="Arial"/>
                <a:sym typeface="Arial"/>
              </a:rPr>
              <a:t>Teen die </a:t>
            </a:r>
            <a:r>
              <a:rPr lang="en-ZA" sz="1100" b="1" i="0" u="none" strike="noStrike" cap="none" dirty="0" err="1">
                <a:solidFill>
                  <a:srgbClr val="000000"/>
                </a:solidFill>
                <a:effectLst/>
                <a:latin typeface="Arial"/>
                <a:ea typeface="Arial"/>
                <a:cs typeface="Arial"/>
                <a:sym typeface="Arial"/>
              </a:rPr>
              <a:t>einde</a:t>
            </a:r>
            <a:r>
              <a:rPr lang="en-ZA" sz="1100" b="1" i="0" u="none" strike="noStrike" cap="none" dirty="0">
                <a:solidFill>
                  <a:srgbClr val="000000"/>
                </a:solidFill>
                <a:effectLst/>
                <a:latin typeface="Arial"/>
                <a:ea typeface="Arial"/>
                <a:cs typeface="Arial"/>
                <a:sym typeface="Arial"/>
              </a:rPr>
              <a:t> van </a:t>
            </a:r>
            <a:r>
              <a:rPr lang="en-ZA" sz="1100" b="1" i="0" u="none" strike="noStrike" cap="none" dirty="0" err="1">
                <a:solidFill>
                  <a:srgbClr val="000000"/>
                </a:solidFill>
                <a:effectLst/>
                <a:latin typeface="Arial"/>
                <a:ea typeface="Arial"/>
                <a:cs typeface="Arial"/>
                <a:sym typeface="Arial"/>
              </a:rPr>
              <a:t>hierdie</a:t>
            </a:r>
            <a:r>
              <a:rPr lang="en-ZA" sz="1100" b="1" i="0" u="none" strike="noStrike" cap="none" dirty="0">
                <a:solidFill>
                  <a:srgbClr val="000000"/>
                </a:solidFill>
                <a:effectLst/>
                <a:latin typeface="Arial"/>
                <a:ea typeface="Arial"/>
                <a:cs typeface="Arial"/>
                <a:sym typeface="Arial"/>
              </a:rPr>
              <a:t> les </a:t>
            </a:r>
            <a:r>
              <a:rPr lang="en-ZA" sz="1100" b="1" i="0" u="none" strike="noStrike" cap="none" dirty="0" err="1">
                <a:solidFill>
                  <a:srgbClr val="000000"/>
                </a:solidFill>
                <a:effectLst/>
                <a:latin typeface="Arial"/>
                <a:ea typeface="Arial"/>
                <a:cs typeface="Arial"/>
                <a:sym typeface="Arial"/>
              </a:rPr>
              <a:t>behoort</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leerders</a:t>
            </a:r>
            <a:r>
              <a:rPr lang="en-ZA" sz="1100" b="1" i="0" u="none" strike="noStrike" cap="none" dirty="0">
                <a:solidFill>
                  <a:srgbClr val="000000"/>
                </a:solidFill>
                <a:effectLst/>
                <a:latin typeface="Arial"/>
                <a:ea typeface="Arial"/>
                <a:cs typeface="Arial"/>
                <a:sym typeface="Arial"/>
              </a:rPr>
              <a:t> in </a:t>
            </a:r>
            <a:r>
              <a:rPr lang="en-ZA" sz="1100" b="1" i="0" u="none" strike="noStrike" cap="none" dirty="0" err="1">
                <a:solidFill>
                  <a:srgbClr val="000000"/>
                </a:solidFill>
                <a:effectLst/>
                <a:latin typeface="Arial"/>
                <a:ea typeface="Arial"/>
                <a:cs typeface="Arial"/>
                <a:sym typeface="Arial"/>
              </a:rPr>
              <a:t>staat</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te</a:t>
            </a:r>
            <a:r>
              <a:rPr lang="en-ZA" sz="1100" b="1" i="0" u="none" strike="noStrike" cap="none" dirty="0">
                <a:solidFill>
                  <a:srgbClr val="000000"/>
                </a:solidFill>
                <a:effectLst/>
                <a:latin typeface="Arial"/>
                <a:ea typeface="Arial"/>
                <a:cs typeface="Arial"/>
                <a:sym typeface="Arial"/>
              </a:rPr>
              <a:t> wees om die </a:t>
            </a:r>
            <a:r>
              <a:rPr lang="en-ZA" sz="1100" b="1" i="0" u="none" strike="noStrike" cap="none" dirty="0" err="1">
                <a:solidFill>
                  <a:srgbClr val="000000"/>
                </a:solidFill>
                <a:effectLst/>
                <a:latin typeface="Arial"/>
                <a:ea typeface="Arial"/>
                <a:cs typeface="Arial"/>
                <a:sym typeface="Arial"/>
              </a:rPr>
              <a:t>volgende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te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kan</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doen</a:t>
            </a:r>
            <a:r>
              <a:rPr lang="en-ZA" sz="1100" b="1"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SzPts val="1200"/>
              <a:buFont typeface="Courier New" panose="02070309020205020404" pitchFamily="49" charset="0"/>
              <a:buChar char="-"/>
            </a:pPr>
            <a:r>
              <a:rPr lang="en-ZA" sz="1100" b="0" i="0" u="none" strike="noStrike" cap="none" dirty="0" err="1">
                <a:solidFill>
                  <a:srgbClr val="000000"/>
                </a:solidFill>
                <a:effectLst/>
                <a:latin typeface="Arial"/>
                <a:ea typeface="Arial"/>
                <a:cs typeface="Arial"/>
                <a:sym typeface="Arial"/>
              </a:rPr>
              <a:t>Verduidelik</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waarom</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loopbaan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en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studievereistes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nagevors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moet</a:t>
            </a:r>
            <a:r>
              <a:rPr lang="en-ZA" sz="1100" b="0" i="0" u="none" strike="noStrike" cap="none" dirty="0">
                <a:solidFill>
                  <a:srgbClr val="000000"/>
                </a:solidFill>
                <a:effectLst/>
                <a:latin typeface="Arial"/>
                <a:ea typeface="Arial"/>
                <a:cs typeface="Arial"/>
                <a:sym typeface="Arial"/>
              </a:rPr>
              <a:t> word </a:t>
            </a:r>
            <a:r>
              <a:rPr lang="en-ZA" sz="1100" b="0" i="0" u="none" strike="noStrike" cap="none" dirty="0" err="1">
                <a:solidFill>
                  <a:srgbClr val="000000"/>
                </a:solidFill>
                <a:effectLst/>
                <a:latin typeface="Arial"/>
                <a:ea typeface="Arial"/>
                <a:cs typeface="Arial"/>
                <a:sym typeface="Arial"/>
              </a:rPr>
              <a:t>voordat</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graad</a:t>
            </a:r>
            <a:r>
              <a:rPr lang="en-ZA" sz="1100" b="0" i="0" u="none" strike="noStrike" cap="none" dirty="0">
                <a:solidFill>
                  <a:srgbClr val="000000"/>
                </a:solidFill>
                <a:effectLst/>
                <a:latin typeface="Arial"/>
                <a:ea typeface="Arial"/>
                <a:cs typeface="Arial"/>
                <a:sym typeface="Arial"/>
              </a:rPr>
              <a:t> 10-vakke </a:t>
            </a:r>
            <a:r>
              <a:rPr lang="en-ZA" sz="1100" b="0" i="0" u="none" strike="noStrike" cap="none" dirty="0" err="1">
                <a:solidFill>
                  <a:srgbClr val="000000"/>
                </a:solidFill>
                <a:effectLst/>
                <a:latin typeface="Arial"/>
                <a:ea typeface="Arial"/>
                <a:cs typeface="Arial"/>
                <a:sym typeface="Arial"/>
              </a:rPr>
              <a:t>gekies</a:t>
            </a:r>
            <a:r>
              <a:rPr lang="en-ZA" sz="1100" b="0" i="0" u="none" strike="noStrike" cap="none" dirty="0">
                <a:solidFill>
                  <a:srgbClr val="000000"/>
                </a:solidFill>
                <a:effectLst/>
                <a:latin typeface="Arial"/>
                <a:ea typeface="Arial"/>
                <a:cs typeface="Arial"/>
                <a:sym typeface="Arial"/>
              </a:rPr>
              <a:t> word.</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SzPts val="1200"/>
              <a:buFont typeface="Courier New" panose="02070309020205020404" pitchFamily="49" charset="0"/>
              <a:buChar char="-"/>
            </a:pPr>
            <a:r>
              <a:rPr lang="en-ZA" sz="1100" b="0" i="0" u="none" strike="noStrike" cap="none" dirty="0" err="1">
                <a:solidFill>
                  <a:srgbClr val="000000"/>
                </a:solidFill>
                <a:effectLst/>
                <a:latin typeface="Arial"/>
                <a:ea typeface="Arial"/>
                <a:cs typeface="Arial"/>
                <a:sym typeface="Arial"/>
              </a:rPr>
              <a:t>Verduidelik</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waarom</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sekere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loopbane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spesifieke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vakke</a:t>
            </a:r>
            <a:r>
              <a:rPr lang="en-ZA" sz="1100" b="0" i="0" u="none" strike="noStrike" cap="none" dirty="0">
                <a:solidFill>
                  <a:srgbClr val="000000"/>
                </a:solidFill>
                <a:effectLst/>
                <a:latin typeface="Arial"/>
                <a:ea typeface="Arial"/>
                <a:cs typeface="Arial"/>
                <a:sym typeface="Arial"/>
              </a:rPr>
              <a:t> mag </a:t>
            </a:r>
            <a:r>
              <a:rPr lang="en-ZA" sz="1100" b="0" i="0" u="none" strike="noStrike" cap="none" dirty="0" err="1">
                <a:solidFill>
                  <a:srgbClr val="000000"/>
                </a:solidFill>
                <a:effectLst/>
                <a:latin typeface="Arial"/>
                <a:ea typeface="Arial"/>
                <a:cs typeface="Arial"/>
                <a:sym typeface="Arial"/>
              </a:rPr>
              <a:t>vereis</a:t>
            </a:r>
            <a:r>
              <a:rPr lang="en-ZA"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SzPts val="1200"/>
              <a:buFont typeface="Courier New" panose="02070309020205020404" pitchFamily="49" charset="0"/>
              <a:buChar char="-"/>
            </a:pPr>
            <a:r>
              <a:rPr lang="en-ZA" sz="1100" b="0" i="0" u="none" strike="noStrike" cap="none" dirty="0" err="1">
                <a:solidFill>
                  <a:srgbClr val="000000"/>
                </a:solidFill>
                <a:effectLst/>
                <a:latin typeface="Arial"/>
                <a:ea typeface="Arial"/>
                <a:cs typeface="Arial"/>
                <a:sym typeface="Arial"/>
              </a:rPr>
              <a:t>Verbind</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skoolvakke</a:t>
            </a:r>
            <a:r>
              <a:rPr lang="en-ZA" sz="1100" b="0" i="0" u="none" strike="noStrike" cap="none" dirty="0">
                <a:solidFill>
                  <a:srgbClr val="000000"/>
                </a:solidFill>
                <a:effectLst/>
                <a:latin typeface="Arial"/>
                <a:ea typeface="Arial"/>
                <a:cs typeface="Arial"/>
                <a:sym typeface="Arial"/>
              </a:rPr>
              <a:t> met </a:t>
            </a:r>
            <a:r>
              <a:rPr lang="en-ZA" sz="1100" b="0" i="0" u="none" strike="noStrike" cap="none" dirty="0" err="1">
                <a:solidFill>
                  <a:srgbClr val="000000"/>
                </a:solidFill>
                <a:effectLst/>
                <a:latin typeface="Arial"/>
                <a:ea typeface="Arial"/>
                <a:cs typeface="Arial"/>
                <a:sym typeface="Arial"/>
              </a:rPr>
              <a:t>verskillende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loopbane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en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loopbaanvelde</a:t>
            </a:r>
            <a:r>
              <a:rPr lang="en-ZA"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SzPts val="1200"/>
              <a:buFont typeface="Courier New" panose="02070309020205020404" pitchFamily="49" charset="0"/>
              <a:buChar char="-"/>
            </a:pPr>
            <a:r>
              <a:rPr lang="en-ZA" sz="1100" b="0" i="0" u="none" strike="noStrike" cap="none" dirty="0" err="1">
                <a:solidFill>
                  <a:srgbClr val="000000"/>
                </a:solidFill>
                <a:effectLst/>
                <a:latin typeface="Arial"/>
                <a:ea typeface="Arial"/>
                <a:cs typeface="Arial"/>
                <a:sym typeface="Arial"/>
              </a:rPr>
              <a:t>Identifiseer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voorbeelde</a:t>
            </a:r>
            <a:r>
              <a:rPr lang="en-ZA" sz="1100" b="0" i="0" u="none" strike="noStrike" cap="none" dirty="0">
                <a:solidFill>
                  <a:srgbClr val="000000"/>
                </a:solidFill>
                <a:effectLst/>
                <a:latin typeface="Arial"/>
                <a:ea typeface="Arial"/>
                <a:cs typeface="Arial"/>
                <a:sym typeface="Arial"/>
              </a:rPr>
              <a:t> van </a:t>
            </a:r>
            <a:r>
              <a:rPr lang="en-ZA" sz="1100" b="0" i="0" u="none" strike="noStrike" cap="none" dirty="0" err="1">
                <a:solidFill>
                  <a:srgbClr val="000000"/>
                </a:solidFill>
                <a:effectLst/>
                <a:latin typeface="Arial"/>
                <a:ea typeface="Arial"/>
                <a:cs typeface="Arial"/>
                <a:sym typeface="Arial"/>
              </a:rPr>
              <a:t>loopbane</a:t>
            </a:r>
            <a:r>
              <a:rPr lang="en-ZA" sz="1100" b="0" i="0" u="none" strike="noStrike" cap="none" dirty="0">
                <a:solidFill>
                  <a:srgbClr val="000000"/>
                </a:solidFill>
                <a:effectLst/>
                <a:latin typeface="Arial"/>
                <a:ea typeface="Arial"/>
                <a:cs typeface="Arial"/>
                <a:sym typeface="Arial"/>
              </a:rPr>
              <a:t> wat </a:t>
            </a:r>
            <a:r>
              <a:rPr lang="en-ZA" sz="1100" b="0" i="0" u="none" strike="noStrike" cap="none" dirty="0" err="1">
                <a:solidFill>
                  <a:srgbClr val="000000"/>
                </a:solidFill>
                <a:effectLst/>
                <a:latin typeface="Arial"/>
                <a:ea typeface="Arial"/>
                <a:cs typeface="Arial"/>
                <a:sym typeface="Arial"/>
              </a:rPr>
              <a:t>aan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verskillende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vakke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gekoppel</a:t>
            </a:r>
            <a:r>
              <a:rPr lang="en-ZA" sz="1100" b="0" i="0" u="none" strike="noStrike" cap="none" dirty="0">
                <a:solidFill>
                  <a:srgbClr val="000000"/>
                </a:solidFill>
                <a:effectLst/>
                <a:latin typeface="Arial"/>
                <a:ea typeface="Arial"/>
                <a:cs typeface="Arial"/>
                <a:sym typeface="Arial"/>
              </a:rPr>
              <a:t> is.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i="0" u="none" strike="noStrike" cap="none" dirty="0" err="1">
                <a:solidFill>
                  <a:srgbClr val="000000"/>
                </a:solidFill>
                <a:effectLst/>
                <a:latin typeface="Arial"/>
                <a:ea typeface="Arial"/>
                <a:cs typeface="Arial"/>
                <a:sym typeface="Arial"/>
              </a:rPr>
              <a:t>Skyfie</a:t>
            </a:r>
            <a:r>
              <a:rPr lang="en-ZA" sz="1100" b="1" i="0" u="none" strike="noStrike" cap="none" dirty="0">
                <a:solidFill>
                  <a:srgbClr val="000000"/>
                </a:solidFill>
                <a:effectLst/>
                <a:latin typeface="Arial"/>
                <a:ea typeface="Arial"/>
                <a:cs typeface="Arial"/>
                <a:sym typeface="Arial"/>
              </a:rPr>
              <a:t> 4: </a:t>
            </a:r>
            <a:r>
              <a:rPr lang="af-ZA" sz="1100" b="0" i="0" u="none" strike="noStrike" cap="none" dirty="0">
                <a:solidFill>
                  <a:srgbClr val="000000"/>
                </a:solidFill>
                <a:effectLst/>
                <a:latin typeface="Arial"/>
                <a:ea typeface="Arial"/>
                <a:cs typeface="Arial"/>
                <a:sym typeface="Arial"/>
              </a:rPr>
              <a:t>Baie loopbane vereis verdere studie ná graad 12, soos studie aan ’n universiteit, kollege of opleidings-instelling. </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Font typeface="Symbol" panose="05050102010706020507" pitchFamily="18" charset="2"/>
              <a:buChar char=""/>
            </a:pPr>
            <a:r>
              <a:rPr lang="af-ZA" sz="1100" b="0" i="0" u="none" strike="noStrike" cap="none" dirty="0">
                <a:solidFill>
                  <a:srgbClr val="000000"/>
                </a:solidFill>
                <a:effectLst/>
                <a:latin typeface="Arial"/>
                <a:ea typeface="Arial"/>
                <a:cs typeface="Arial"/>
                <a:sym typeface="Arial"/>
              </a:rPr>
              <a:t>Hierdie instansies stel dikwels </a:t>
            </a:r>
            <a:r>
              <a:rPr lang="af-ZA" sz="1100" b="1" i="0" u="none" strike="noStrike" cap="none" dirty="0">
                <a:solidFill>
                  <a:srgbClr val="000000"/>
                </a:solidFill>
                <a:effectLst/>
                <a:latin typeface="Arial"/>
                <a:ea typeface="Arial"/>
                <a:cs typeface="Arial"/>
                <a:sym typeface="Arial"/>
              </a:rPr>
              <a:t>toelatingsvereistes</a:t>
            </a:r>
            <a:r>
              <a:rPr lang="af-ZA" sz="1100" b="0" i="0" u="none" strike="noStrike" cap="none" dirty="0">
                <a:solidFill>
                  <a:srgbClr val="000000"/>
                </a:solidFill>
                <a:effectLst/>
                <a:latin typeface="Arial"/>
                <a:ea typeface="Arial"/>
                <a:cs typeface="Arial"/>
                <a:sym typeface="Arial"/>
              </a:rPr>
              <a:t> vir sekere kursusse vas. Dit beteken dat leerders spesifieke skoolvakke in graad 10 tot 12 moet neem om vir toelating oorweeg te word.</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Font typeface="Symbol" panose="05050102010706020507" pitchFamily="18" charset="2"/>
              <a:buChar char=""/>
            </a:pPr>
            <a:r>
              <a:rPr lang="af-ZA" sz="1100" b="0" i="0" u="none" strike="noStrike" cap="none" dirty="0">
                <a:solidFill>
                  <a:srgbClr val="000000"/>
                </a:solidFill>
                <a:effectLst/>
                <a:latin typeface="Arial"/>
                <a:ea typeface="Arial"/>
                <a:cs typeface="Arial"/>
                <a:sym typeface="Arial"/>
              </a:rPr>
              <a:t>Sommige leerders kan ’n loopbaan betree sonder verdere formele studie. Selfs dán kan die skoolvakke wat hulle gekies het, hulle help om nuttige kennis en vaardighede vir die werkplek te ontwikkel.</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Font typeface="Symbol" panose="05050102010706020507" pitchFamily="18" charset="2"/>
              <a:buChar char=""/>
            </a:pPr>
            <a:r>
              <a:rPr lang="af-ZA" sz="1100" b="0" i="0" u="none" strike="noStrike" cap="none" dirty="0">
                <a:solidFill>
                  <a:srgbClr val="000000"/>
                </a:solidFill>
                <a:effectLst/>
                <a:latin typeface="Arial"/>
                <a:ea typeface="Arial"/>
                <a:cs typeface="Arial"/>
                <a:sym typeface="Arial"/>
              </a:rPr>
              <a:t>Daarom moet leerders </a:t>
            </a:r>
            <a:r>
              <a:rPr lang="af-ZA" sz="1100" b="0" i="0" u="sng" strike="noStrike" cap="none" dirty="0">
                <a:solidFill>
                  <a:srgbClr val="000000"/>
                </a:solidFill>
                <a:effectLst/>
                <a:latin typeface="Arial"/>
                <a:ea typeface="Arial"/>
                <a:cs typeface="Arial"/>
                <a:sym typeface="Arial"/>
              </a:rPr>
              <a:t>loopbaan- en studievereistes navors</a:t>
            </a:r>
            <a:r>
              <a:rPr lang="af-ZA" sz="1100" b="0" i="0" u="none" strike="noStrike" cap="none" dirty="0">
                <a:solidFill>
                  <a:srgbClr val="000000"/>
                </a:solidFill>
                <a:effectLst/>
                <a:latin typeface="Arial"/>
                <a:ea typeface="Arial"/>
                <a:cs typeface="Arial"/>
                <a:sym typeface="Arial"/>
              </a:rPr>
              <a:t> voordat hulle hul graad 10-vakke kies.</a:t>
            </a:r>
            <a:endParaRPr lang="en-US" sz="1100" b="0" i="0" u="none" strike="noStrike" cap="none" dirty="0">
              <a:solidFill>
                <a:srgbClr val="000000"/>
              </a:solidFill>
              <a:effectLst/>
              <a:latin typeface="Arial"/>
              <a:ea typeface="Arial"/>
              <a:cs typeface="Arial"/>
              <a:sym typeface="Arial"/>
            </a:endParaRPr>
          </a:p>
          <a:p>
            <a:endParaRPr lang="af-ZA" dirty="0"/>
          </a:p>
        </p:txBody>
      </p:sp>
    </p:spTree>
    <p:extLst>
      <p:ext uri="{BB962C8B-B14F-4D97-AF65-F5344CB8AC3E}">
        <p14:creationId xmlns:p14="http://schemas.microsoft.com/office/powerpoint/2010/main" val="2428966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i="0" u="none" strike="noStrike" cap="none" dirty="0" err="1">
                <a:solidFill>
                  <a:srgbClr val="000000"/>
                </a:solidFill>
                <a:effectLst/>
                <a:latin typeface="Arial"/>
                <a:ea typeface="Arial"/>
                <a:cs typeface="Arial"/>
                <a:sym typeface="Arial"/>
              </a:rPr>
              <a:t>Skyfie</a:t>
            </a:r>
            <a:r>
              <a:rPr lang="en-ZA" sz="1100" b="1" i="0" u="none" strike="noStrike" cap="none" dirty="0">
                <a:solidFill>
                  <a:srgbClr val="000000"/>
                </a:solidFill>
                <a:effectLst/>
                <a:latin typeface="Arial"/>
                <a:ea typeface="Arial"/>
                <a:cs typeface="Arial"/>
                <a:sym typeface="Arial"/>
              </a:rPr>
              <a:t> 5:</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Voordat</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ons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kyk</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na</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vakke</a:t>
            </a:r>
            <a:r>
              <a:rPr lang="en-ZA" sz="1100" b="0" i="0" u="none" strike="noStrike" cap="none" dirty="0">
                <a:solidFill>
                  <a:srgbClr val="000000"/>
                </a:solidFill>
                <a:effectLst/>
                <a:latin typeface="Arial"/>
                <a:ea typeface="Arial"/>
                <a:cs typeface="Arial"/>
                <a:sym typeface="Arial"/>
              </a:rPr>
              <a:t> wat met </a:t>
            </a:r>
            <a:r>
              <a:rPr lang="en-ZA" sz="1100" b="0" i="0" u="none" strike="noStrike" cap="none" dirty="0" err="1">
                <a:solidFill>
                  <a:srgbClr val="000000"/>
                </a:solidFill>
                <a:effectLst/>
                <a:latin typeface="Arial"/>
                <a:ea typeface="Arial"/>
                <a:cs typeface="Arial"/>
                <a:sym typeface="Arial"/>
              </a:rPr>
              <a:t>spesifieke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loopbaanvelde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verband</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hou</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kom</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ons</a:t>
            </a:r>
            <a:r>
              <a:rPr lang="en-ZA" sz="1100" b="0" i="0" u="none" strike="noStrike" cap="none" dirty="0">
                <a:solidFill>
                  <a:srgbClr val="000000"/>
                </a:solidFill>
                <a:effectLst/>
                <a:latin typeface="Arial"/>
                <a:ea typeface="Arial"/>
                <a:cs typeface="Arial"/>
                <a:sym typeface="Arial"/>
              </a:rPr>
              <a:t> dink </a:t>
            </a:r>
            <a:r>
              <a:rPr lang="en-ZA" sz="1100" b="0" i="0" u="none" strike="noStrike" cap="none" dirty="0" err="1">
                <a:solidFill>
                  <a:srgbClr val="000000"/>
                </a:solidFill>
                <a:effectLst/>
                <a:latin typeface="Arial"/>
                <a:ea typeface="Arial"/>
                <a:cs typeface="Arial"/>
                <a:sym typeface="Arial"/>
              </a:rPr>
              <a:t>eers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oor</a:t>
            </a:r>
            <a:r>
              <a:rPr lang="en-ZA" sz="1100" b="0" i="0" u="none" strike="noStrike" cap="none" dirty="0">
                <a:solidFill>
                  <a:srgbClr val="000000"/>
                </a:solidFill>
                <a:effectLst/>
                <a:latin typeface="Arial"/>
                <a:ea typeface="Arial"/>
                <a:cs typeface="Arial"/>
                <a:sym typeface="Arial"/>
              </a:rPr>
              <a:t> </a:t>
            </a:r>
            <a:r>
              <a:rPr lang="en-ZA" sz="1100" b="1" i="0" u="none" strike="noStrike" cap="none" dirty="0">
                <a:solidFill>
                  <a:srgbClr val="000000"/>
                </a:solidFill>
                <a:effectLst/>
                <a:latin typeface="Arial"/>
                <a:ea typeface="Arial"/>
                <a:cs typeface="Arial"/>
                <a:sym typeface="Arial"/>
              </a:rPr>
              <a:t>hoe </a:t>
            </a:r>
            <a:r>
              <a:rPr lang="en-ZA" sz="1100" b="1" i="0" u="none" strike="noStrike" cap="none" dirty="0" err="1">
                <a:solidFill>
                  <a:srgbClr val="000000"/>
                </a:solidFill>
                <a:effectLst/>
                <a:latin typeface="Arial"/>
                <a:ea typeface="Arial"/>
                <a:cs typeface="Arial"/>
                <a:sym typeface="Arial"/>
              </a:rPr>
              <a:t>mense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verskillende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loopbane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kan</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verken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deur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na</a:t>
            </a:r>
            <a:r>
              <a:rPr lang="en-ZA" sz="1100" b="0" i="0" u="none" strike="noStrike" cap="none" dirty="0">
                <a:solidFill>
                  <a:srgbClr val="000000"/>
                </a:solidFill>
                <a:effectLst/>
                <a:latin typeface="Arial"/>
                <a:ea typeface="Arial"/>
                <a:cs typeface="Arial"/>
                <a:sym typeface="Arial"/>
              </a:rPr>
              <a:t> ’n video </a:t>
            </a:r>
            <a:r>
              <a:rPr lang="en-ZA" sz="1100" b="0" i="0" u="none" strike="noStrike" cap="none" dirty="0" err="1">
                <a:solidFill>
                  <a:srgbClr val="000000"/>
                </a:solidFill>
                <a:effectLst/>
                <a:latin typeface="Arial"/>
                <a:ea typeface="Arial"/>
                <a:cs typeface="Arial"/>
                <a:sym typeface="Arial"/>
              </a:rPr>
              <a:t>te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kyk</a:t>
            </a:r>
            <a:r>
              <a:rPr lang="en-ZA"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Font typeface="Symbol" panose="05050102010706020507" pitchFamily="18" charset="2"/>
              <a:buChar char=""/>
            </a:pPr>
            <a:r>
              <a:rPr lang="en-US" sz="1100" b="0" i="0" u="none" strike="noStrike" cap="none" dirty="0" err="1">
                <a:solidFill>
                  <a:srgbClr val="000000"/>
                </a:solidFill>
                <a:effectLst/>
                <a:latin typeface="Arial"/>
                <a:ea typeface="Arial"/>
                <a:cs typeface="Arial"/>
                <a:sym typeface="Arial"/>
              </a:rPr>
              <a:t>Terwyl</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jy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kyk</a:t>
            </a:r>
            <a:r>
              <a:rPr lang="en-US" sz="1100" b="0" i="0" u="none" strike="noStrike" cap="none" dirty="0">
                <a:solidFill>
                  <a:srgbClr val="000000"/>
                </a:solidFill>
                <a:effectLst/>
                <a:latin typeface="Arial"/>
                <a:ea typeface="Arial"/>
                <a:cs typeface="Arial"/>
                <a:sym typeface="Arial"/>
              </a:rPr>
              <a:t>, dink </a:t>
            </a:r>
            <a:r>
              <a:rPr lang="en-US" sz="1100" b="0" i="0" u="none" strike="noStrike" cap="none" dirty="0" err="1">
                <a:solidFill>
                  <a:srgbClr val="000000"/>
                </a:solidFill>
                <a:effectLst/>
                <a:latin typeface="Arial"/>
                <a:ea typeface="Arial"/>
                <a:cs typeface="Arial"/>
                <a:sym typeface="Arial"/>
              </a:rPr>
              <a:t>aan</a:t>
            </a:r>
            <a:r>
              <a:rPr lang="en-US" sz="1100" b="0" i="0" u="none" strike="noStrike" cap="none" dirty="0">
                <a:solidFill>
                  <a:srgbClr val="000000"/>
                </a:solidFill>
                <a:effectLst/>
                <a:latin typeface="Arial"/>
                <a:ea typeface="Arial"/>
                <a:cs typeface="Arial"/>
                <a:sym typeface="Arial"/>
              </a:rPr>
              <a:t> die </a:t>
            </a:r>
            <a:r>
              <a:rPr lang="en-US" sz="1100" b="0" i="0" u="none" strike="noStrike" cap="none" dirty="0" err="1">
                <a:solidFill>
                  <a:srgbClr val="000000"/>
                </a:solidFill>
                <a:effectLst/>
                <a:latin typeface="Arial"/>
                <a:ea typeface="Arial"/>
                <a:cs typeface="Arial"/>
                <a:sym typeface="Arial"/>
              </a:rPr>
              <a:t>volgende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vraag</a:t>
            </a:r>
            <a:r>
              <a:rPr lang="en-US" sz="1100" b="0" i="0"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Waarom</a:t>
            </a:r>
            <a:r>
              <a:rPr lang="en-US" sz="1100" b="0" i="1" u="none" strike="noStrike" cap="none" dirty="0">
                <a:solidFill>
                  <a:srgbClr val="000000"/>
                </a:solidFill>
                <a:effectLst/>
                <a:latin typeface="Arial"/>
                <a:ea typeface="Arial"/>
                <a:cs typeface="Arial"/>
                <a:sym typeface="Arial"/>
              </a:rPr>
              <a:t> is </a:t>
            </a:r>
            <a:r>
              <a:rPr lang="en-US" sz="1100" b="0" i="1" u="none" strike="noStrike" cap="none" dirty="0" err="1">
                <a:solidFill>
                  <a:srgbClr val="000000"/>
                </a:solidFill>
                <a:effectLst/>
                <a:latin typeface="Arial"/>
                <a:ea typeface="Arial"/>
                <a:cs typeface="Arial"/>
                <a:sym typeface="Arial"/>
              </a:rPr>
              <a:t>dit</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belangrik</a:t>
            </a:r>
            <a:r>
              <a:rPr lang="en-US" sz="1100" b="0" i="1" u="none" strike="noStrike" cap="none" dirty="0">
                <a:solidFill>
                  <a:srgbClr val="000000"/>
                </a:solidFill>
                <a:effectLst/>
                <a:latin typeface="Arial"/>
                <a:ea typeface="Arial"/>
                <a:cs typeface="Arial"/>
                <a:sym typeface="Arial"/>
              </a:rPr>
              <a:t> om </a:t>
            </a:r>
            <a:r>
              <a:rPr lang="en-US" sz="1100" b="0" i="1" u="none" strike="noStrike" cap="none" dirty="0" err="1">
                <a:solidFill>
                  <a:srgbClr val="000000"/>
                </a:solidFill>
                <a:effectLst/>
                <a:latin typeface="Arial"/>
                <a:ea typeface="Arial"/>
                <a:cs typeface="Arial"/>
                <a:sym typeface="Arial"/>
              </a:rPr>
              <a:t>verskillende</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loopbane</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te</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verken</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voordat</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jy</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jou</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graad</a:t>
            </a:r>
            <a:r>
              <a:rPr lang="en-US" sz="1100" b="0" i="1" u="none" strike="noStrike" cap="none" dirty="0">
                <a:solidFill>
                  <a:srgbClr val="000000"/>
                </a:solidFill>
                <a:effectLst/>
                <a:latin typeface="Arial"/>
                <a:ea typeface="Arial"/>
                <a:cs typeface="Arial"/>
                <a:sym typeface="Arial"/>
              </a:rPr>
              <a:t> 10-vakke </a:t>
            </a:r>
            <a:r>
              <a:rPr lang="en-US" sz="1100" b="0" i="1" u="none" strike="noStrike" cap="none" dirty="0" err="1">
                <a:solidFill>
                  <a:srgbClr val="000000"/>
                </a:solidFill>
                <a:effectLst/>
                <a:latin typeface="Arial"/>
                <a:ea typeface="Arial"/>
                <a:cs typeface="Arial"/>
                <a:sym typeface="Arial"/>
              </a:rPr>
              <a:t>kies</a:t>
            </a:r>
            <a:r>
              <a:rPr lang="en-US" sz="1100" b="0" i="1"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marL="270510">
              <a:lnSpc>
                <a:spcPct val="115000"/>
              </a:lnSpc>
              <a:buNone/>
            </a:pPr>
            <a:r>
              <a:rPr lang="en-ZA" sz="1100" b="1" dirty="0">
                <a:solidFill>
                  <a:srgbClr val="000000"/>
                </a:solidFill>
                <a:effectLst/>
                <a:latin typeface="Calibri" panose="020F0502020204030204" pitchFamily="34" charset="0"/>
                <a:ea typeface="Aptos" panose="020B0004020202020204" pitchFamily="34" charset="0"/>
              </a:rPr>
              <a:t>Kyk video:</a:t>
            </a:r>
            <a:endParaRPr lang="af-ZA" sz="1100" dirty="0">
              <a:solidFill>
                <a:srgbClr val="000000"/>
              </a:solidFill>
              <a:effectLst/>
              <a:latin typeface="Arial" panose="020B0604020202020204" pitchFamily="34" charset="0"/>
              <a:ea typeface="Aptos" panose="020B0004020202020204" pitchFamily="34" charset="0"/>
            </a:endParaRPr>
          </a:p>
          <a:p>
            <a:pPr marL="270510">
              <a:lnSpc>
                <a:spcPct val="115000"/>
              </a:lnSpc>
              <a:buNone/>
            </a:pPr>
            <a:r>
              <a:rPr lang="en-ZA" sz="1100" b="1" dirty="0">
                <a:solidFill>
                  <a:srgbClr val="000000"/>
                </a:solidFill>
                <a:effectLst/>
                <a:latin typeface="Calibri" panose="020F0502020204030204" pitchFamily="34" charset="0"/>
                <a:ea typeface="Aptos" panose="020B0004020202020204" pitchFamily="34" charset="0"/>
              </a:rPr>
              <a:t>#Futuready: Exploring Careers </a:t>
            </a:r>
            <a:endParaRPr lang="af-ZA" sz="1100" dirty="0">
              <a:solidFill>
                <a:srgbClr val="000000"/>
              </a:solidFill>
              <a:effectLst/>
              <a:latin typeface="Arial" panose="020B0604020202020204" pitchFamily="34" charset="0"/>
              <a:ea typeface="Aptos" panose="020B0004020202020204" pitchFamily="34" charset="0"/>
            </a:endParaRPr>
          </a:p>
          <a:p>
            <a:pPr marL="270510">
              <a:lnSpc>
                <a:spcPct val="115000"/>
              </a:lnSpc>
              <a:buNone/>
            </a:pPr>
            <a:r>
              <a:rPr lang="en-ZA" sz="1100" u="sng" dirty="0">
                <a:solidFill>
                  <a:srgbClr val="000000"/>
                </a:solidFill>
                <a:effectLst/>
                <a:latin typeface="Calibri" panose="020F0502020204030204" pitchFamily="34" charset="0"/>
                <a:ea typeface="Aptos" panose="020B0004020202020204" pitchFamily="34" charset="0"/>
                <a:hlinkClick r:id="rId3"/>
              </a:rPr>
              <a:t>https://www.youtube.com/watch?v=V2345VNkAyY</a:t>
            </a:r>
            <a:r>
              <a:rPr lang="en-ZA" sz="1100" dirty="0">
                <a:solidFill>
                  <a:srgbClr val="000000"/>
                </a:solidFill>
                <a:effectLst/>
                <a:latin typeface="Calibri" panose="020F0502020204030204" pitchFamily="34" charset="0"/>
                <a:ea typeface="Aptos" panose="020B0004020202020204" pitchFamily="34" charset="0"/>
              </a:rPr>
              <a:t> (</a:t>
            </a:r>
            <a:r>
              <a:rPr lang="en-ZA" sz="1100" b="0" i="0" u="none" strike="noStrike" cap="none" dirty="0">
                <a:solidFill>
                  <a:srgbClr val="000000"/>
                </a:solidFill>
                <a:effectLst/>
                <a:latin typeface="Arial"/>
                <a:ea typeface="Arial"/>
                <a:cs typeface="Arial"/>
                <a:sym typeface="Arial"/>
              </a:rPr>
              <a:t>Kyk tot 2 min 48 </a:t>
            </a:r>
            <a:r>
              <a:rPr lang="en-ZA" sz="1100" b="0" i="0" u="none" strike="noStrike" cap="none" dirty="0" err="1">
                <a:solidFill>
                  <a:srgbClr val="000000"/>
                </a:solidFill>
                <a:effectLst/>
                <a:latin typeface="Arial"/>
                <a:ea typeface="Arial"/>
                <a:cs typeface="Arial"/>
                <a:sym typeface="Arial"/>
              </a:rPr>
              <a:t>sek</a:t>
            </a:r>
            <a:r>
              <a:rPr lang="en-ZA" sz="1100" dirty="0">
                <a:solidFill>
                  <a:srgbClr val="000000"/>
                </a:solidFill>
                <a:effectLst/>
                <a:latin typeface="Calibri" panose="020F0502020204030204" pitchFamily="34" charset="0"/>
                <a:ea typeface="Aptos" panose="020B0004020202020204" pitchFamily="34" charset="0"/>
              </a:rPr>
              <a:t>)</a:t>
            </a:r>
            <a:endParaRPr lang="af-ZA" sz="11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100" b="1" i="0" u="none" strike="noStrike" cap="none" dirty="0">
                <a:solidFill>
                  <a:srgbClr val="000000"/>
                </a:solidFill>
                <a:effectLst/>
                <a:latin typeface="Arial"/>
                <a:ea typeface="Arial"/>
                <a:cs typeface="Arial"/>
                <a:sym typeface="Arial"/>
              </a:rPr>
              <a:t>Nota </a:t>
            </a:r>
            <a:r>
              <a:rPr lang="en-ZA" sz="1100" b="1" i="0" u="none" strike="noStrike" cap="none" dirty="0" err="1">
                <a:solidFill>
                  <a:srgbClr val="000000"/>
                </a:solidFill>
                <a:effectLst/>
                <a:latin typeface="Arial"/>
                <a:ea typeface="Arial"/>
                <a:cs typeface="Arial"/>
                <a:sym typeface="Arial"/>
              </a:rPr>
              <a:t>aan</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onderwyser</a:t>
            </a:r>
            <a:r>
              <a:rPr lang="en-ZA" sz="1100" b="1"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Vra</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ná</a:t>
            </a:r>
            <a:r>
              <a:rPr lang="en-ZA" sz="1100" b="0" i="0" u="none" strike="noStrike" cap="none" dirty="0">
                <a:solidFill>
                  <a:srgbClr val="000000"/>
                </a:solidFill>
                <a:effectLst/>
                <a:latin typeface="Arial"/>
                <a:ea typeface="Arial"/>
                <a:cs typeface="Arial"/>
                <a:sym typeface="Arial"/>
              </a:rPr>
              <a:t> die video </a:t>
            </a:r>
            <a:r>
              <a:rPr lang="en-ZA" sz="1100" b="0" i="0" u="none" strike="noStrike" cap="none" dirty="0" err="1">
                <a:solidFill>
                  <a:srgbClr val="000000"/>
                </a:solidFill>
                <a:effectLst/>
                <a:latin typeface="Arial"/>
                <a:ea typeface="Arial"/>
                <a:cs typeface="Arial"/>
                <a:sym typeface="Arial"/>
              </a:rPr>
              <a:t>kortliks</a:t>
            </a:r>
            <a:r>
              <a:rPr lang="en-ZA" sz="1100" b="0" i="0" u="none" strike="noStrike" cap="none" dirty="0">
                <a:solidFill>
                  <a:srgbClr val="000000"/>
                </a:solidFill>
                <a:effectLst/>
                <a:latin typeface="Arial"/>
                <a:ea typeface="Arial"/>
                <a:cs typeface="Arial"/>
                <a:sym typeface="Arial"/>
              </a:rPr>
              <a:t> vir </a:t>
            </a:r>
            <a:r>
              <a:rPr lang="en-ZA" sz="1100" b="0" i="0" u="none" strike="noStrike" cap="none" dirty="0" err="1">
                <a:solidFill>
                  <a:srgbClr val="000000"/>
                </a:solidFill>
                <a:effectLst/>
                <a:latin typeface="Arial"/>
                <a:ea typeface="Arial"/>
                <a:cs typeface="Arial"/>
                <a:sym typeface="Arial"/>
              </a:rPr>
              <a:t>leerders</a:t>
            </a:r>
            <a:r>
              <a:rPr lang="en-ZA" sz="1100" b="0" i="0" u="none" strike="noStrike" cap="none" dirty="0">
                <a:solidFill>
                  <a:srgbClr val="000000"/>
                </a:solidFill>
                <a:effectLst/>
                <a:latin typeface="Arial"/>
                <a:ea typeface="Arial"/>
                <a:cs typeface="Arial"/>
                <a:sym typeface="Arial"/>
              </a:rPr>
              <a:t> wat vir </a:t>
            </a:r>
            <a:r>
              <a:rPr lang="en-ZA" sz="1100" b="0" i="0" u="none" strike="noStrike" cap="none" dirty="0" err="1">
                <a:solidFill>
                  <a:srgbClr val="000000"/>
                </a:solidFill>
                <a:effectLst/>
                <a:latin typeface="Arial"/>
                <a:ea typeface="Arial"/>
                <a:cs typeface="Arial"/>
                <a:sym typeface="Arial"/>
              </a:rPr>
              <a:t>hulle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uitgestaan</a:t>
            </a:r>
            <a:r>
              <a:rPr lang="en-ZA" sz="1100" b="0" i="0" u="none" strike="noStrike" cap="none" dirty="0">
                <a:solidFill>
                  <a:srgbClr val="000000"/>
                </a:solidFill>
                <a:effectLst/>
                <a:latin typeface="Arial"/>
                <a:ea typeface="Arial"/>
                <a:cs typeface="Arial"/>
                <a:sym typeface="Arial"/>
              </a:rPr>
              <a:t> het. Lei die </a:t>
            </a:r>
            <a:r>
              <a:rPr lang="en-ZA" sz="1100" b="0" i="0" u="none" strike="noStrike" cap="none" dirty="0" err="1">
                <a:solidFill>
                  <a:srgbClr val="000000"/>
                </a:solidFill>
                <a:effectLst/>
                <a:latin typeface="Arial"/>
                <a:ea typeface="Arial"/>
                <a:cs typeface="Arial"/>
                <a:sym typeface="Arial"/>
              </a:rPr>
              <a:t>bespreking</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na</a:t>
            </a:r>
            <a:r>
              <a:rPr lang="en-ZA" sz="1100" b="0" i="0" u="none" strike="noStrike" cap="none" dirty="0">
                <a:solidFill>
                  <a:srgbClr val="000000"/>
                </a:solidFill>
                <a:effectLst/>
                <a:latin typeface="Arial"/>
                <a:ea typeface="Arial"/>
                <a:cs typeface="Arial"/>
                <a:sym typeface="Arial"/>
              </a:rPr>
              <a:t> die idee </a:t>
            </a:r>
            <a:r>
              <a:rPr lang="en-ZA" sz="1100" b="0" i="0" u="none" strike="noStrike" cap="none" dirty="0" err="1">
                <a:solidFill>
                  <a:srgbClr val="000000"/>
                </a:solidFill>
                <a:effectLst/>
                <a:latin typeface="Arial"/>
                <a:ea typeface="Arial"/>
                <a:cs typeface="Arial"/>
                <a:sym typeface="Arial"/>
              </a:rPr>
              <a:t>dat</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leerders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verskillende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loopbane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moet</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verken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vereistes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moet</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navors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en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moet</a:t>
            </a:r>
            <a:r>
              <a:rPr lang="en-ZA" sz="1100" b="0" i="0" u="none" strike="noStrike" cap="none" dirty="0">
                <a:solidFill>
                  <a:srgbClr val="000000"/>
                </a:solidFill>
                <a:effectLst/>
                <a:latin typeface="Arial"/>
                <a:ea typeface="Arial"/>
                <a:cs typeface="Arial"/>
                <a:sym typeface="Arial"/>
              </a:rPr>
              <a:t> dink </a:t>
            </a:r>
            <a:r>
              <a:rPr lang="en-ZA" sz="1100" b="0" i="0" u="none" strike="noStrike" cap="none" dirty="0" err="1">
                <a:solidFill>
                  <a:srgbClr val="000000"/>
                </a:solidFill>
                <a:effectLst/>
                <a:latin typeface="Arial"/>
                <a:ea typeface="Arial"/>
                <a:cs typeface="Arial"/>
                <a:sym typeface="Arial"/>
              </a:rPr>
              <a:t>oor</a:t>
            </a:r>
            <a:r>
              <a:rPr lang="en-ZA" sz="1100" b="0" i="0" u="none" strike="noStrike" cap="none" dirty="0">
                <a:solidFill>
                  <a:srgbClr val="000000"/>
                </a:solidFill>
                <a:effectLst/>
                <a:latin typeface="Arial"/>
                <a:ea typeface="Arial"/>
                <a:cs typeface="Arial"/>
                <a:sym typeface="Arial"/>
              </a:rPr>
              <a:t> hoe </a:t>
            </a:r>
            <a:r>
              <a:rPr lang="en-ZA" sz="1100" b="0" i="0" u="none" strike="noStrike" cap="none" dirty="0" err="1">
                <a:solidFill>
                  <a:srgbClr val="000000"/>
                </a:solidFill>
                <a:effectLst/>
                <a:latin typeface="Arial"/>
                <a:ea typeface="Arial"/>
                <a:cs typeface="Arial"/>
                <a:sym typeface="Arial"/>
              </a:rPr>
              <a:t>hul</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belangstellings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sterkpunte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en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vakke</a:t>
            </a:r>
            <a:r>
              <a:rPr lang="en-ZA" sz="1100" b="0" i="0" u="none" strike="noStrike" cap="none" dirty="0">
                <a:solidFill>
                  <a:srgbClr val="000000"/>
                </a:solidFill>
                <a:effectLst/>
                <a:latin typeface="Arial"/>
                <a:ea typeface="Arial"/>
                <a:cs typeface="Arial"/>
                <a:sym typeface="Arial"/>
              </a:rPr>
              <a:t> met </a:t>
            </a:r>
            <a:r>
              <a:rPr lang="en-ZA" sz="1100" b="0" i="0" u="none" strike="noStrike" cap="none" dirty="0" err="1">
                <a:solidFill>
                  <a:srgbClr val="000000"/>
                </a:solidFill>
                <a:effectLst/>
                <a:latin typeface="Arial"/>
                <a:ea typeface="Arial"/>
                <a:cs typeface="Arial"/>
                <a:sym typeface="Arial"/>
              </a:rPr>
              <a:t>toekomstige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geleenthede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verband</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hou</a:t>
            </a:r>
            <a:r>
              <a:rPr lang="en-ZA"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endParaRPr lang="af-ZA" dirty="0"/>
          </a:p>
        </p:txBody>
      </p:sp>
    </p:spTree>
    <p:extLst>
      <p:ext uri="{BB962C8B-B14F-4D97-AF65-F5344CB8AC3E}">
        <p14:creationId xmlns:p14="http://schemas.microsoft.com/office/powerpoint/2010/main" val="333347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i="0" u="none" strike="noStrike" cap="none" dirty="0" err="1">
                <a:solidFill>
                  <a:srgbClr val="000000"/>
                </a:solidFill>
                <a:effectLst/>
                <a:latin typeface="Arial"/>
                <a:ea typeface="Arial"/>
                <a:cs typeface="Arial"/>
                <a:sym typeface="Arial"/>
              </a:rPr>
              <a:t>Skyfie</a:t>
            </a:r>
            <a:r>
              <a:rPr lang="en-ZA" sz="1100" b="1" i="0" u="none" strike="noStrike" cap="none" dirty="0">
                <a:solidFill>
                  <a:srgbClr val="000000"/>
                </a:solidFill>
                <a:effectLst/>
                <a:latin typeface="Arial"/>
                <a:ea typeface="Arial"/>
                <a:cs typeface="Arial"/>
                <a:sym typeface="Arial"/>
              </a:rPr>
              <a:t> 6: </a:t>
            </a:r>
            <a:r>
              <a:rPr lang="en-ZA" sz="1100" b="0" i="0" u="none" strike="noStrike" cap="none" dirty="0">
                <a:solidFill>
                  <a:srgbClr val="000000"/>
                </a:solidFill>
                <a:effectLst/>
                <a:latin typeface="Arial"/>
                <a:ea typeface="Arial"/>
                <a:cs typeface="Arial"/>
                <a:sym typeface="Arial"/>
              </a:rPr>
              <a:t>Nou </a:t>
            </a:r>
            <a:r>
              <a:rPr lang="en-ZA" sz="1100" b="0" i="0" u="none" strike="noStrike" cap="none" dirty="0" err="1">
                <a:solidFill>
                  <a:srgbClr val="000000"/>
                </a:solidFill>
                <a:effectLst/>
                <a:latin typeface="Arial"/>
                <a:ea typeface="Arial"/>
                <a:cs typeface="Arial"/>
                <a:sym typeface="Arial"/>
              </a:rPr>
              <a:t>dat</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ons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verstaan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waarom</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vakkeuses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saak</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maak</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kom</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ons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kyk</a:t>
            </a:r>
            <a:r>
              <a:rPr lang="en-ZA" sz="1100" b="0" i="0" u="none" strike="noStrike" cap="none" dirty="0">
                <a:solidFill>
                  <a:srgbClr val="000000"/>
                </a:solidFill>
                <a:effectLst/>
                <a:latin typeface="Arial"/>
                <a:ea typeface="Arial"/>
                <a:cs typeface="Arial"/>
                <a:sym typeface="Arial"/>
              </a:rPr>
              <a:t> </a:t>
            </a:r>
            <a:r>
              <a:rPr lang="en-ZA" sz="1100" b="1" i="0" u="none" strike="noStrike" cap="none" dirty="0">
                <a:solidFill>
                  <a:srgbClr val="000000"/>
                </a:solidFill>
                <a:effectLst/>
                <a:latin typeface="Arial"/>
                <a:ea typeface="Arial"/>
                <a:cs typeface="Arial"/>
                <a:sym typeface="Arial"/>
              </a:rPr>
              <a:t>hoe </a:t>
            </a:r>
            <a:r>
              <a:rPr lang="en-ZA" sz="1100" b="1" i="0" u="none" strike="noStrike" cap="none" dirty="0" err="1">
                <a:solidFill>
                  <a:srgbClr val="000000"/>
                </a:solidFill>
                <a:effectLst/>
                <a:latin typeface="Arial"/>
                <a:ea typeface="Arial"/>
                <a:cs typeface="Arial"/>
                <a:sym typeface="Arial"/>
              </a:rPr>
              <a:t>verskillende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vakke</a:t>
            </a:r>
            <a:r>
              <a:rPr lang="en-ZA" sz="1100" b="1" i="0" u="none" strike="noStrike" cap="none" dirty="0">
                <a:solidFill>
                  <a:srgbClr val="000000"/>
                </a:solidFill>
                <a:effectLst/>
                <a:latin typeface="Arial"/>
                <a:ea typeface="Arial"/>
                <a:cs typeface="Arial"/>
                <a:sym typeface="Arial"/>
              </a:rPr>
              <a:t> met </a:t>
            </a:r>
            <a:r>
              <a:rPr lang="en-ZA" sz="1100" b="1" i="0" u="none" strike="noStrike" cap="none" dirty="0" err="1">
                <a:solidFill>
                  <a:srgbClr val="000000"/>
                </a:solidFill>
                <a:effectLst/>
                <a:latin typeface="Arial"/>
                <a:ea typeface="Arial"/>
                <a:cs typeface="Arial"/>
                <a:sym typeface="Arial"/>
              </a:rPr>
              <a:t>verskillende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loopbaanvelde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verband</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hou</a:t>
            </a:r>
            <a:r>
              <a:rPr lang="en-ZA"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Font typeface="Symbol" panose="05050102010706020507" pitchFamily="18" charset="2"/>
              <a:buChar char=""/>
            </a:pPr>
            <a:r>
              <a:rPr lang="en-ZA" sz="1100" b="1" i="0" u="none" strike="noStrike" cap="none" dirty="0" err="1">
                <a:solidFill>
                  <a:srgbClr val="000000"/>
                </a:solidFill>
                <a:effectLst/>
                <a:latin typeface="Arial"/>
                <a:ea typeface="Arial"/>
                <a:cs typeface="Arial"/>
                <a:sym typeface="Arial"/>
              </a:rPr>
              <a:t>Loopbane</a:t>
            </a:r>
            <a:r>
              <a:rPr lang="en-ZA" sz="1100" b="1" i="0" u="none" strike="noStrike" cap="none" dirty="0">
                <a:solidFill>
                  <a:srgbClr val="000000"/>
                </a:solidFill>
                <a:effectLst/>
                <a:latin typeface="Arial"/>
                <a:ea typeface="Arial"/>
                <a:cs typeface="Arial"/>
                <a:sym typeface="Arial"/>
              </a:rPr>
              <a:t> in </a:t>
            </a:r>
            <a:r>
              <a:rPr lang="en-ZA" sz="1100" b="1" i="0" u="none" strike="noStrike" cap="none" dirty="0" err="1">
                <a:solidFill>
                  <a:srgbClr val="000000"/>
                </a:solidFill>
                <a:effectLst/>
                <a:latin typeface="Arial"/>
                <a:ea typeface="Arial"/>
                <a:cs typeface="Arial"/>
                <a:sym typeface="Arial"/>
              </a:rPr>
              <a:t>Gesondheid</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en</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Geneeskunde</a:t>
            </a:r>
            <a:r>
              <a:rPr lang="en-ZA" sz="1100" b="1"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Font typeface="Symbol" panose="05050102010706020507" pitchFamily="18" charset="2"/>
              <a:buChar char=""/>
            </a:pPr>
            <a:r>
              <a:rPr lang="en-ZA" sz="1100" b="0" i="0" u="none" strike="noStrike" cap="none" dirty="0" err="1">
                <a:solidFill>
                  <a:srgbClr val="000000"/>
                </a:solidFill>
                <a:effectLst/>
                <a:latin typeface="Arial"/>
                <a:ea typeface="Arial"/>
                <a:cs typeface="Arial"/>
                <a:sym typeface="Arial"/>
              </a:rPr>
              <a:t>Loopbane</a:t>
            </a:r>
            <a:r>
              <a:rPr lang="en-ZA" sz="1100" b="0" i="0" u="none" strike="noStrike" cap="none" dirty="0">
                <a:solidFill>
                  <a:srgbClr val="000000"/>
                </a:solidFill>
                <a:effectLst/>
                <a:latin typeface="Arial"/>
                <a:ea typeface="Arial"/>
                <a:cs typeface="Arial"/>
                <a:sym typeface="Arial"/>
              </a:rPr>
              <a:t> sluit in </a:t>
            </a:r>
            <a:r>
              <a:rPr lang="en-ZA" sz="1100" b="0" i="0" u="none" strike="noStrike" cap="none" dirty="0" err="1">
                <a:solidFill>
                  <a:srgbClr val="000000"/>
                </a:solidFill>
                <a:effectLst/>
                <a:latin typeface="Arial"/>
                <a:ea typeface="Arial"/>
                <a:cs typeface="Arial"/>
                <a:sym typeface="Arial"/>
              </a:rPr>
              <a:t>dokter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verpleegkundige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versorger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paramedikus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veearts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fisioterapeut</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apteker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dieetkundige</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Font typeface="Symbol" panose="05050102010706020507" pitchFamily="18" charset="2"/>
              <a:buChar char=""/>
            </a:pPr>
            <a:r>
              <a:rPr lang="en-ZA" sz="1100" b="0" i="0" u="none" strike="noStrike" cap="none" dirty="0" err="1">
                <a:solidFill>
                  <a:srgbClr val="000000"/>
                </a:solidFill>
                <a:effectLst/>
                <a:latin typeface="Arial"/>
                <a:ea typeface="Arial"/>
                <a:cs typeface="Arial"/>
                <a:sym typeface="Arial"/>
              </a:rPr>
              <a:t>Hierdie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loopbane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vereis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dikwels</a:t>
            </a:r>
            <a:r>
              <a:rPr lang="en-ZA" sz="1100" b="0" i="0" u="none" strike="noStrike" cap="none" dirty="0">
                <a:solidFill>
                  <a:srgbClr val="000000"/>
                </a:solidFill>
                <a:effectLst/>
                <a:latin typeface="Arial"/>
                <a:ea typeface="Arial"/>
                <a:cs typeface="Arial"/>
                <a:sym typeface="Arial"/>
              </a:rPr>
              <a:t>, of word </a:t>
            </a:r>
            <a:r>
              <a:rPr lang="en-ZA" sz="1100" b="0" i="0" u="none" strike="noStrike" cap="none" dirty="0" err="1">
                <a:solidFill>
                  <a:srgbClr val="000000"/>
                </a:solidFill>
                <a:effectLst/>
                <a:latin typeface="Arial"/>
                <a:ea typeface="Arial"/>
                <a:cs typeface="Arial"/>
                <a:sym typeface="Arial"/>
              </a:rPr>
              <a:t>ondersteun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deur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vakke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soos</a:t>
            </a:r>
            <a:r>
              <a:rPr lang="en-ZA" sz="1100" b="0"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Lewenswetenskappe</a:t>
            </a:r>
            <a:r>
              <a:rPr lang="en-ZA" sz="1100" b="0"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Wiskunde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en</a:t>
            </a:r>
            <a:r>
              <a:rPr lang="en-ZA" sz="1100" b="0"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Fisiese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Wetenskappe</a:t>
            </a:r>
            <a:r>
              <a:rPr lang="en-ZA"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Font typeface="Symbol" panose="05050102010706020507" pitchFamily="18" charset="2"/>
              <a:buChar char=""/>
            </a:pPr>
            <a:r>
              <a:rPr lang="en-ZA" sz="1100" b="0" i="0" u="none" strike="noStrike" cap="none" dirty="0" err="1">
                <a:solidFill>
                  <a:srgbClr val="000000"/>
                </a:solidFill>
                <a:effectLst/>
                <a:latin typeface="Arial"/>
                <a:ea typeface="Arial"/>
                <a:cs typeface="Arial"/>
                <a:sym typeface="Arial"/>
              </a:rPr>
              <a:t>Leerders</a:t>
            </a:r>
            <a:r>
              <a:rPr lang="en-ZA" sz="1100" b="0" i="0" u="none" strike="noStrike" cap="none" dirty="0">
                <a:solidFill>
                  <a:srgbClr val="000000"/>
                </a:solidFill>
                <a:effectLst/>
                <a:latin typeface="Arial"/>
                <a:ea typeface="Arial"/>
                <a:cs typeface="Arial"/>
                <a:sym typeface="Arial"/>
              </a:rPr>
              <a:t> wat in </a:t>
            </a:r>
            <a:r>
              <a:rPr lang="en-ZA" sz="1100" b="0" i="0" u="none" strike="noStrike" cap="none" dirty="0" err="1">
                <a:solidFill>
                  <a:srgbClr val="000000"/>
                </a:solidFill>
                <a:effectLst/>
                <a:latin typeface="Arial"/>
                <a:ea typeface="Arial"/>
                <a:cs typeface="Arial"/>
                <a:sym typeface="Arial"/>
              </a:rPr>
              <a:t>gesondheids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en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geneeskundeloopbane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belangstel</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moet</a:t>
            </a:r>
            <a:r>
              <a:rPr lang="en-ZA" sz="1100" b="0" i="0" u="none" strike="noStrike" cap="none" dirty="0">
                <a:solidFill>
                  <a:srgbClr val="000000"/>
                </a:solidFill>
                <a:effectLst/>
                <a:latin typeface="Arial"/>
                <a:ea typeface="Arial"/>
                <a:cs typeface="Arial"/>
                <a:sym typeface="Arial"/>
              </a:rPr>
              <a:t> die </a:t>
            </a:r>
            <a:r>
              <a:rPr lang="en-ZA" sz="1100" b="0" i="0" u="none" strike="noStrike" cap="none" dirty="0" err="1">
                <a:solidFill>
                  <a:srgbClr val="000000"/>
                </a:solidFill>
                <a:effectLst/>
                <a:latin typeface="Arial"/>
                <a:ea typeface="Arial"/>
                <a:cs typeface="Arial"/>
                <a:sym typeface="Arial"/>
              </a:rPr>
              <a:t>vereistes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vroeg</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navors</a:t>
            </a:r>
            <a:r>
              <a:rPr lang="en-ZA" sz="1100" b="0" i="0" u="none" strike="noStrike" cap="none" dirty="0">
                <a:solidFill>
                  <a:srgbClr val="000000"/>
                </a:solidFill>
                <a:effectLst/>
                <a:latin typeface="Arial"/>
                <a:ea typeface="Arial"/>
                <a:cs typeface="Arial"/>
                <a:sym typeface="Arial"/>
              </a:rPr>
              <a:t>. Programme in </a:t>
            </a:r>
            <a:r>
              <a:rPr lang="en-ZA" sz="1100" b="0" i="0" u="none" strike="noStrike" cap="none" dirty="0" err="1">
                <a:solidFill>
                  <a:srgbClr val="000000"/>
                </a:solidFill>
                <a:effectLst/>
                <a:latin typeface="Arial"/>
                <a:ea typeface="Arial"/>
                <a:cs typeface="Arial"/>
                <a:sym typeface="Arial"/>
              </a:rPr>
              <a:t>hierdie</a:t>
            </a:r>
            <a:r>
              <a:rPr lang="en-ZA" sz="1100" b="0" i="0" u="none" strike="noStrike" cap="none" dirty="0">
                <a:solidFill>
                  <a:srgbClr val="000000"/>
                </a:solidFill>
                <a:effectLst/>
                <a:latin typeface="Arial"/>
                <a:ea typeface="Arial"/>
                <a:cs typeface="Arial"/>
                <a:sym typeface="Arial"/>
              </a:rPr>
              <a:t> veld </a:t>
            </a:r>
            <a:r>
              <a:rPr lang="en-ZA" sz="1100" b="0" i="0" u="none" strike="noStrike" cap="none" dirty="0" err="1">
                <a:solidFill>
                  <a:srgbClr val="000000"/>
                </a:solidFill>
                <a:effectLst/>
                <a:latin typeface="Arial"/>
                <a:ea typeface="Arial"/>
                <a:cs typeface="Arial"/>
                <a:sym typeface="Arial"/>
              </a:rPr>
              <a:t>vereis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gewoonlik</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Wiskunde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en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aanvaar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nie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Wiskundige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Geletterdheid</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nie</a:t>
            </a:r>
            <a:r>
              <a:rPr lang="en-ZA"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Font typeface="Symbol" panose="05050102010706020507" pitchFamily="18" charset="2"/>
              <a:buChar char=""/>
            </a:pPr>
            <a:r>
              <a:rPr lang="en-ZA" sz="1100" b="1" i="0" u="none" strike="noStrike" cap="none" dirty="0" err="1">
                <a:solidFill>
                  <a:srgbClr val="000000"/>
                </a:solidFill>
                <a:effectLst/>
                <a:latin typeface="Arial"/>
                <a:ea typeface="Arial"/>
                <a:cs typeface="Arial"/>
                <a:sym typeface="Arial"/>
              </a:rPr>
              <a:t>Belangrike</a:t>
            </a:r>
            <a:r>
              <a:rPr lang="en-ZA" sz="1100" b="1" i="0" u="none" strike="noStrike" cap="none" dirty="0">
                <a:solidFill>
                  <a:srgbClr val="000000"/>
                </a:solidFill>
                <a:effectLst/>
                <a:latin typeface="Arial"/>
                <a:ea typeface="Arial"/>
                <a:cs typeface="Arial"/>
                <a:sym typeface="Arial"/>
              </a:rPr>
              <a:t> nota: </a:t>
            </a:r>
            <a:r>
              <a:rPr lang="en-ZA" sz="1100" b="0" i="0" u="none" strike="noStrike" cap="none" dirty="0">
                <a:solidFill>
                  <a:srgbClr val="000000"/>
                </a:solidFill>
                <a:effectLst/>
                <a:latin typeface="Arial"/>
                <a:ea typeface="Arial"/>
                <a:cs typeface="Arial"/>
                <a:sym typeface="Arial"/>
              </a:rPr>
              <a:t>Om </a:t>
            </a:r>
            <a:r>
              <a:rPr lang="en-ZA" sz="1100" b="0" i="0" u="none" strike="noStrike" cap="none" dirty="0" err="1">
                <a:solidFill>
                  <a:srgbClr val="000000"/>
                </a:solidFill>
                <a:effectLst/>
                <a:latin typeface="Arial"/>
                <a:ea typeface="Arial"/>
                <a:cs typeface="Arial"/>
                <a:sym typeface="Arial"/>
              </a:rPr>
              <a:t>nie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Wiskunde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te</a:t>
            </a:r>
            <a:r>
              <a:rPr lang="en-ZA" sz="1100" b="0" i="0" u="none" strike="noStrike" cap="none" dirty="0">
                <a:solidFill>
                  <a:srgbClr val="000000"/>
                </a:solidFill>
                <a:effectLst/>
                <a:latin typeface="Arial"/>
                <a:ea typeface="Arial"/>
                <a:cs typeface="Arial"/>
                <a:sym typeface="Arial"/>
              </a:rPr>
              <a:t> neem </a:t>
            </a:r>
            <a:r>
              <a:rPr lang="en-ZA" sz="1100" b="0" i="0" u="none" strike="noStrike" cap="none" dirty="0" err="1">
                <a:solidFill>
                  <a:srgbClr val="000000"/>
                </a:solidFill>
                <a:effectLst/>
                <a:latin typeface="Arial"/>
                <a:ea typeface="Arial"/>
                <a:cs typeface="Arial"/>
                <a:sym typeface="Arial"/>
              </a:rPr>
              <a:t>nie</a:t>
            </a:r>
            <a:r>
              <a:rPr lang="en-ZA" sz="1100" b="0" i="0" u="none" strike="noStrike" cap="none" dirty="0">
                <a:solidFill>
                  <a:srgbClr val="000000"/>
                </a:solidFill>
                <a:effectLst/>
                <a:latin typeface="Arial"/>
                <a:ea typeface="Arial"/>
                <a:cs typeface="Arial"/>
                <a:sym typeface="Arial"/>
              </a:rPr>
              <a:t>, sluit </a:t>
            </a:r>
            <a:r>
              <a:rPr lang="en-ZA" sz="1100" b="0" i="0" u="none" strike="noStrike" cap="none" dirty="0" err="1">
                <a:solidFill>
                  <a:srgbClr val="000000"/>
                </a:solidFill>
                <a:effectLst/>
                <a:latin typeface="Arial"/>
                <a:ea typeface="Arial"/>
                <a:cs typeface="Arial"/>
                <a:sym typeface="Arial"/>
              </a:rPr>
              <a:t>jou</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nie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outomaties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uit</a:t>
            </a:r>
            <a:r>
              <a:rPr lang="en-ZA" sz="1100" b="0" i="0" u="none" strike="noStrike" cap="none" dirty="0">
                <a:solidFill>
                  <a:srgbClr val="000000"/>
                </a:solidFill>
                <a:effectLst/>
                <a:latin typeface="Arial"/>
                <a:ea typeface="Arial"/>
                <a:cs typeface="Arial"/>
                <a:sym typeface="Arial"/>
              </a:rPr>
              <a:t> van die </a:t>
            </a:r>
            <a:r>
              <a:rPr lang="en-ZA" sz="1100" b="0" i="0" u="none" strike="noStrike" cap="none" dirty="0" err="1">
                <a:solidFill>
                  <a:srgbClr val="000000"/>
                </a:solidFill>
                <a:effectLst/>
                <a:latin typeface="Arial"/>
                <a:ea typeface="Arial"/>
                <a:cs typeface="Arial"/>
                <a:sym typeface="Arial"/>
              </a:rPr>
              <a:t>breër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gesondheidsveld</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nie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Leerders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kan</a:t>
            </a:r>
            <a:r>
              <a:rPr lang="en-ZA" sz="1100" b="0" i="0" u="none" strike="noStrike" cap="none" dirty="0">
                <a:solidFill>
                  <a:srgbClr val="000000"/>
                </a:solidFill>
                <a:effectLst/>
                <a:latin typeface="Arial"/>
                <a:ea typeface="Arial"/>
                <a:cs typeface="Arial"/>
                <a:sym typeface="Arial"/>
              </a:rPr>
              <a:t> steeds </a:t>
            </a:r>
            <a:r>
              <a:rPr lang="en-ZA" sz="1100" b="0" i="0" u="none" strike="noStrike" cap="none" dirty="0" err="1">
                <a:solidFill>
                  <a:srgbClr val="000000"/>
                </a:solidFill>
                <a:effectLst/>
                <a:latin typeface="Arial"/>
                <a:ea typeface="Arial"/>
                <a:cs typeface="Arial"/>
                <a:sym typeface="Arial"/>
              </a:rPr>
              <a:t>sekere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gesondheidsverwante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roetes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volg</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soos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verpleegkunde</a:t>
            </a:r>
            <a:r>
              <a:rPr lang="en-ZA" sz="1100" b="0" i="0" u="none" strike="noStrike" cap="none" dirty="0">
                <a:solidFill>
                  <a:srgbClr val="000000"/>
                </a:solidFill>
                <a:effectLst/>
                <a:latin typeface="Arial"/>
                <a:ea typeface="Arial"/>
                <a:cs typeface="Arial"/>
                <a:sym typeface="Arial"/>
              </a:rPr>
              <a:t> of </a:t>
            </a:r>
            <a:r>
              <a:rPr lang="en-ZA" sz="1100" b="0" i="0" u="none" strike="noStrike" cap="none" dirty="0" err="1">
                <a:solidFill>
                  <a:srgbClr val="000000"/>
                </a:solidFill>
                <a:effectLst/>
                <a:latin typeface="Arial"/>
                <a:ea typeface="Arial"/>
                <a:cs typeface="Arial"/>
                <a:sym typeface="Arial"/>
              </a:rPr>
              <a:t>eerstehulp</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afhangende</a:t>
            </a:r>
            <a:r>
              <a:rPr lang="en-ZA" sz="1100" b="0" i="0" u="none" strike="noStrike" cap="none" dirty="0">
                <a:solidFill>
                  <a:srgbClr val="000000"/>
                </a:solidFill>
                <a:effectLst/>
                <a:latin typeface="Arial"/>
                <a:ea typeface="Arial"/>
                <a:cs typeface="Arial"/>
                <a:sym typeface="Arial"/>
              </a:rPr>
              <a:t> van die </a:t>
            </a:r>
            <a:r>
              <a:rPr lang="en-ZA" sz="1100" b="0" i="0" u="none" strike="noStrike" cap="none" dirty="0" err="1">
                <a:solidFill>
                  <a:srgbClr val="000000"/>
                </a:solidFill>
                <a:effectLst/>
                <a:latin typeface="Arial"/>
                <a:ea typeface="Arial"/>
                <a:cs typeface="Arial"/>
                <a:sym typeface="Arial"/>
              </a:rPr>
              <a:t>instelling</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en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programvereistes</a:t>
            </a:r>
            <a:r>
              <a:rPr lang="en-ZA"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endParaRPr lang="af-ZA" dirty="0"/>
          </a:p>
        </p:txBody>
      </p:sp>
    </p:spTree>
    <p:extLst>
      <p:ext uri="{BB962C8B-B14F-4D97-AF65-F5344CB8AC3E}">
        <p14:creationId xmlns:p14="http://schemas.microsoft.com/office/powerpoint/2010/main" val="251454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ZA" sz="1100" b="1" i="0" u="none" strike="noStrike" cap="none" dirty="0" err="1">
                <a:solidFill>
                  <a:srgbClr val="000000"/>
                </a:solidFill>
                <a:effectLst/>
                <a:latin typeface="Arial"/>
                <a:ea typeface="Arial"/>
                <a:cs typeface="Arial"/>
                <a:sym typeface="Arial"/>
              </a:rPr>
              <a:t>Skyfie</a:t>
            </a:r>
            <a:r>
              <a:rPr lang="en-ZA" sz="1100" b="1" i="0" u="none" strike="noStrike" cap="none" dirty="0">
                <a:solidFill>
                  <a:srgbClr val="000000"/>
                </a:solidFill>
                <a:effectLst/>
                <a:latin typeface="Arial"/>
                <a:ea typeface="Arial"/>
                <a:cs typeface="Arial"/>
                <a:sym typeface="Arial"/>
              </a:rPr>
              <a:t> 7: </a:t>
            </a:r>
            <a:r>
              <a:rPr lang="en-ZA" sz="1100" b="1" i="0" u="none" strike="noStrike" cap="none" dirty="0" err="1">
                <a:solidFill>
                  <a:srgbClr val="000000"/>
                </a:solidFill>
                <a:effectLst/>
                <a:latin typeface="Arial"/>
                <a:ea typeface="Arial"/>
                <a:cs typeface="Arial"/>
                <a:sym typeface="Arial"/>
              </a:rPr>
              <a:t>Loopbane</a:t>
            </a:r>
            <a:r>
              <a:rPr lang="en-ZA" sz="1100" b="1" i="0" u="none" strike="noStrike" cap="none" dirty="0">
                <a:solidFill>
                  <a:srgbClr val="000000"/>
                </a:solidFill>
                <a:effectLst/>
                <a:latin typeface="Arial"/>
                <a:ea typeface="Arial"/>
                <a:cs typeface="Arial"/>
                <a:sym typeface="Arial"/>
              </a:rPr>
              <a:t> in </a:t>
            </a:r>
            <a:r>
              <a:rPr lang="en-ZA" sz="1100" b="1" i="0" u="none" strike="noStrike" cap="none" dirty="0" err="1">
                <a:solidFill>
                  <a:srgbClr val="000000"/>
                </a:solidFill>
                <a:effectLst/>
                <a:latin typeface="Arial"/>
                <a:ea typeface="Arial"/>
                <a:cs typeface="Arial"/>
                <a:sym typeface="Arial"/>
              </a:rPr>
              <a:t>besigheid</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finansies</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en</a:t>
            </a:r>
            <a:r>
              <a:rPr lang="en-ZA" sz="1100" b="1" i="0" u="none" strike="noStrike" cap="none" dirty="0">
                <a:solidFill>
                  <a:srgbClr val="000000"/>
                </a:solidFill>
                <a:effectLst/>
                <a:latin typeface="Arial"/>
                <a:ea typeface="Arial"/>
                <a:cs typeface="Arial"/>
                <a:sym typeface="Arial"/>
              </a:rPr>
              <a:t> die reg</a:t>
            </a:r>
            <a:endParaRPr lang="en-US" sz="1100" b="0" i="0" u="none" strike="noStrike" cap="none" dirty="0">
              <a:solidFill>
                <a:srgbClr val="000000"/>
              </a:solidFill>
              <a:effectLst/>
              <a:latin typeface="Arial"/>
              <a:ea typeface="Arial"/>
              <a:cs typeface="Arial"/>
              <a:sym typeface="Arial"/>
            </a:endParaRPr>
          </a:p>
          <a:p>
            <a:r>
              <a:rPr lang="en-ZA" sz="1100" b="1" i="0" u="none" strike="noStrike" cap="none" dirty="0" err="1">
                <a:solidFill>
                  <a:srgbClr val="000000"/>
                </a:solidFill>
                <a:effectLst/>
                <a:latin typeface="Arial"/>
                <a:ea typeface="Arial"/>
                <a:cs typeface="Arial"/>
                <a:sym typeface="Arial"/>
              </a:rPr>
              <a:t>Besigheids</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en</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finansiële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loopbane</a:t>
            </a:r>
            <a:r>
              <a:rPr lang="en-ZA" sz="1100" b="1" i="0" u="none" strike="noStrike" cap="none" dirty="0">
                <a:solidFill>
                  <a:srgbClr val="000000"/>
                </a:solidFill>
                <a:effectLst/>
                <a:latin typeface="Arial"/>
                <a:ea typeface="Arial"/>
                <a:cs typeface="Arial"/>
                <a:sym typeface="Arial"/>
              </a:rPr>
              <a:t> sluit</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beroepe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soos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rekenmeester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bankier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ekonoom</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besigheidsbestuurder</a:t>
            </a:r>
            <a:r>
              <a:rPr lang="en-ZA" sz="1100" b="0" i="0" u="none" strike="noStrike" cap="none" dirty="0">
                <a:solidFill>
                  <a:srgbClr val="000000"/>
                </a:solidFill>
                <a:effectLst/>
                <a:latin typeface="Arial"/>
                <a:ea typeface="Arial"/>
                <a:cs typeface="Arial"/>
                <a:sym typeface="Arial"/>
              </a:rPr>
              <a:t>, entrepreneur </a:t>
            </a:r>
            <a:r>
              <a:rPr lang="en-ZA" sz="1100" b="0" i="0" u="none" strike="noStrike" cap="none" dirty="0" err="1">
                <a:solidFill>
                  <a:srgbClr val="000000"/>
                </a:solidFill>
                <a:effectLst/>
                <a:latin typeface="Arial"/>
                <a:ea typeface="Arial"/>
                <a:cs typeface="Arial"/>
                <a:sym typeface="Arial"/>
              </a:rPr>
              <a:t>en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finansiële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ontleder</a:t>
            </a:r>
            <a:r>
              <a:rPr lang="en-ZA" sz="1100" b="0" i="0" u="none" strike="noStrike" cap="none" dirty="0">
                <a:solidFill>
                  <a:srgbClr val="000000"/>
                </a:solidFill>
                <a:effectLst/>
                <a:latin typeface="Arial"/>
                <a:ea typeface="Arial"/>
                <a:cs typeface="Arial"/>
                <a:sym typeface="Arial"/>
              </a:rPr>
              <a:t> in.</a:t>
            </a:r>
            <a:endParaRPr lang="en-US" sz="1100" b="0" i="0" u="none" strike="noStrike" cap="none" dirty="0">
              <a:solidFill>
                <a:srgbClr val="000000"/>
              </a:solidFill>
              <a:effectLst/>
              <a:latin typeface="Arial"/>
              <a:ea typeface="Arial"/>
              <a:cs typeface="Arial"/>
              <a:sym typeface="Arial"/>
            </a:endParaRPr>
          </a:p>
          <a:p>
            <a:pPr lvl="0"/>
            <a:r>
              <a:rPr lang="en-ZA" sz="1100" b="0" i="0" u="none" strike="noStrike" cap="none" dirty="0" err="1">
                <a:solidFill>
                  <a:srgbClr val="000000"/>
                </a:solidFill>
                <a:effectLst/>
                <a:latin typeface="Arial"/>
                <a:ea typeface="Arial"/>
                <a:cs typeface="Arial"/>
                <a:sym typeface="Arial"/>
              </a:rPr>
              <a:t>Hierdie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loopbane</a:t>
            </a:r>
            <a:r>
              <a:rPr lang="en-ZA" sz="1100" b="0" i="0" u="none" strike="noStrike" cap="none" dirty="0">
                <a:solidFill>
                  <a:srgbClr val="000000"/>
                </a:solidFill>
                <a:effectLst/>
                <a:latin typeface="Arial"/>
                <a:ea typeface="Arial"/>
                <a:cs typeface="Arial"/>
                <a:sym typeface="Arial"/>
              </a:rPr>
              <a:t> mag </a:t>
            </a:r>
            <a:r>
              <a:rPr lang="en-ZA" sz="1100" b="0" i="0" u="none" strike="noStrike" cap="none" dirty="0" err="1">
                <a:solidFill>
                  <a:srgbClr val="000000"/>
                </a:solidFill>
                <a:effectLst/>
                <a:latin typeface="Arial"/>
                <a:ea typeface="Arial"/>
                <a:cs typeface="Arial"/>
                <a:sym typeface="Arial"/>
              </a:rPr>
              <a:t>universiteitstudies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vereis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afhangende</a:t>
            </a:r>
            <a:r>
              <a:rPr lang="en-ZA" sz="1100" b="0" i="0" u="none" strike="noStrike" cap="none" dirty="0">
                <a:solidFill>
                  <a:srgbClr val="000000"/>
                </a:solidFill>
                <a:effectLst/>
                <a:latin typeface="Arial"/>
                <a:ea typeface="Arial"/>
                <a:cs typeface="Arial"/>
                <a:sym typeface="Arial"/>
              </a:rPr>
              <a:t> van die </a:t>
            </a:r>
            <a:r>
              <a:rPr lang="en-ZA" sz="1100" b="0" i="0" u="none" strike="noStrike" cap="none" dirty="0" err="1">
                <a:solidFill>
                  <a:srgbClr val="000000"/>
                </a:solidFill>
                <a:effectLst/>
                <a:latin typeface="Arial"/>
                <a:ea typeface="Arial"/>
                <a:cs typeface="Arial"/>
                <a:sym typeface="Arial"/>
              </a:rPr>
              <a:t>spesifieke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loopbaan</a:t>
            </a:r>
            <a:r>
              <a:rPr lang="en-ZA"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lvl="0"/>
            <a:r>
              <a:rPr lang="en-ZA" sz="1100" b="0" i="0" u="none" strike="noStrike" cap="none" dirty="0" err="1">
                <a:solidFill>
                  <a:srgbClr val="000000"/>
                </a:solidFill>
                <a:effectLst/>
                <a:latin typeface="Arial"/>
                <a:ea typeface="Arial"/>
                <a:cs typeface="Arial"/>
                <a:sym typeface="Arial"/>
              </a:rPr>
              <a:t>Vakke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soos</a:t>
            </a:r>
            <a:r>
              <a:rPr lang="en-ZA" sz="1100" b="0"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Rekeningkunde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Ekonomie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en</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Besigheidstudies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kan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leerders</a:t>
            </a:r>
            <a:r>
              <a:rPr lang="en-ZA" sz="1100" b="0" i="0" u="none" strike="noStrike" cap="none" dirty="0">
                <a:solidFill>
                  <a:srgbClr val="000000"/>
                </a:solidFill>
                <a:effectLst/>
                <a:latin typeface="Arial"/>
                <a:ea typeface="Arial"/>
                <a:cs typeface="Arial"/>
                <a:sym typeface="Arial"/>
              </a:rPr>
              <a:t> help om vir </a:t>
            </a:r>
            <a:r>
              <a:rPr lang="en-ZA" sz="1100" b="0" i="0" u="none" strike="noStrike" cap="none" dirty="0" err="1">
                <a:solidFill>
                  <a:srgbClr val="000000"/>
                </a:solidFill>
                <a:effectLst/>
                <a:latin typeface="Arial"/>
                <a:ea typeface="Arial"/>
                <a:cs typeface="Arial"/>
                <a:sym typeface="Arial"/>
              </a:rPr>
              <a:t>hierdie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velde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voor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te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berei</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omdat</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hulle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kennis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ontwikkel</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oor</a:t>
            </a:r>
            <a:r>
              <a:rPr lang="en-ZA" sz="1100" b="0" i="0" u="none" strike="noStrike" cap="none" dirty="0">
                <a:solidFill>
                  <a:srgbClr val="000000"/>
                </a:solidFill>
                <a:effectLst/>
                <a:latin typeface="Arial"/>
                <a:ea typeface="Arial"/>
                <a:cs typeface="Arial"/>
                <a:sym typeface="Arial"/>
              </a:rPr>
              <a:t> geld, </a:t>
            </a:r>
            <a:r>
              <a:rPr lang="en-ZA" sz="1100" b="0" i="0" u="none" strike="noStrike" cap="none" dirty="0" err="1">
                <a:solidFill>
                  <a:srgbClr val="000000"/>
                </a:solidFill>
                <a:effectLst/>
                <a:latin typeface="Arial"/>
                <a:ea typeface="Arial"/>
                <a:cs typeface="Arial"/>
                <a:sym typeface="Arial"/>
              </a:rPr>
              <a:t>besighede</a:t>
            </a:r>
            <a:r>
              <a:rPr lang="en-ZA" sz="1100" b="0" i="0" u="none" strike="noStrike" cap="none" dirty="0">
                <a:solidFill>
                  <a:srgbClr val="000000"/>
                </a:solidFill>
                <a:effectLst/>
                <a:latin typeface="Arial"/>
                <a:ea typeface="Arial"/>
                <a:cs typeface="Arial"/>
                <a:sym typeface="Arial"/>
              </a:rPr>
              <a:t>, die </a:t>
            </a:r>
            <a:r>
              <a:rPr lang="en-ZA" sz="1100" b="0" i="0" u="none" strike="noStrike" cap="none" dirty="0" err="1">
                <a:solidFill>
                  <a:srgbClr val="000000"/>
                </a:solidFill>
                <a:effectLst/>
                <a:latin typeface="Arial"/>
                <a:ea typeface="Arial"/>
                <a:cs typeface="Arial"/>
                <a:sym typeface="Arial"/>
              </a:rPr>
              <a:t>ekonomie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en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finansiële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besluitneming</a:t>
            </a:r>
            <a:r>
              <a:rPr lang="en-ZA"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lvl="0"/>
            <a:r>
              <a:rPr lang="en-ZA" sz="1100" b="1" i="0" u="none" strike="noStrike" cap="none" dirty="0" err="1">
                <a:solidFill>
                  <a:srgbClr val="000000"/>
                </a:solidFill>
                <a:effectLst/>
                <a:latin typeface="Arial"/>
                <a:ea typeface="Arial"/>
                <a:cs typeface="Arial"/>
                <a:sym typeface="Arial"/>
              </a:rPr>
              <a:t>Regsloopbane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vereis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sterk</a:t>
            </a:r>
            <a:r>
              <a:rPr lang="en-ZA" sz="1100" b="0" i="0" u="none" strike="noStrike" cap="none" dirty="0">
                <a:solidFill>
                  <a:srgbClr val="000000"/>
                </a:solidFill>
                <a:effectLst/>
                <a:latin typeface="Arial"/>
                <a:ea typeface="Arial"/>
                <a:cs typeface="Arial"/>
                <a:sym typeface="Arial"/>
              </a:rPr>
              <a:t> lees-, </a:t>
            </a:r>
            <a:r>
              <a:rPr lang="en-ZA" sz="1100" b="0" i="0" u="none" strike="noStrike" cap="none" dirty="0" err="1">
                <a:solidFill>
                  <a:srgbClr val="000000"/>
                </a:solidFill>
                <a:effectLst/>
                <a:latin typeface="Arial"/>
                <a:ea typeface="Arial"/>
                <a:cs typeface="Arial"/>
                <a:sym typeface="Arial"/>
              </a:rPr>
              <a:t>skryf</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analitiese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en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kommunikasievaardighede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Vakke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soos</a:t>
            </a:r>
            <a:r>
              <a:rPr lang="en-ZA" sz="1100" b="0"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Geskiedenis</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en</a:t>
            </a:r>
            <a:r>
              <a:rPr lang="en-ZA" sz="1100" b="1" i="0" u="none" strike="noStrike" cap="none" dirty="0">
                <a:solidFill>
                  <a:srgbClr val="000000"/>
                </a:solidFill>
                <a:effectLst/>
                <a:latin typeface="Arial"/>
                <a:ea typeface="Arial"/>
                <a:cs typeface="Arial"/>
                <a:sym typeface="Arial"/>
              </a:rPr>
              <a:t> Tale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kan</a:t>
            </a:r>
            <a:r>
              <a:rPr lang="en-ZA" sz="1100" b="0" i="0" u="none" strike="noStrike" cap="none" dirty="0">
                <a:solidFill>
                  <a:srgbClr val="000000"/>
                </a:solidFill>
                <a:effectLst/>
                <a:latin typeface="Arial"/>
                <a:ea typeface="Arial"/>
                <a:cs typeface="Arial"/>
                <a:sym typeface="Arial"/>
              </a:rPr>
              <a:t> help om </a:t>
            </a:r>
            <a:r>
              <a:rPr lang="en-ZA" sz="1100" b="0" i="0" u="none" strike="noStrike" cap="none" dirty="0" err="1">
                <a:solidFill>
                  <a:srgbClr val="000000"/>
                </a:solidFill>
                <a:effectLst/>
                <a:latin typeface="Arial"/>
                <a:ea typeface="Arial"/>
                <a:cs typeface="Arial"/>
                <a:sym typeface="Arial"/>
              </a:rPr>
              <a:t>leerders</a:t>
            </a:r>
            <a:r>
              <a:rPr lang="en-ZA" sz="1100" b="0" i="0" u="none" strike="noStrike" cap="none" dirty="0">
                <a:solidFill>
                  <a:srgbClr val="000000"/>
                </a:solidFill>
                <a:effectLst/>
                <a:latin typeface="Arial"/>
                <a:ea typeface="Arial"/>
                <a:cs typeface="Arial"/>
                <a:sym typeface="Arial"/>
              </a:rPr>
              <a:t> vir </a:t>
            </a:r>
            <a:r>
              <a:rPr lang="en-ZA" sz="1100" b="0" i="0" u="none" strike="noStrike" cap="none" dirty="0" err="1">
                <a:solidFill>
                  <a:srgbClr val="000000"/>
                </a:solidFill>
                <a:effectLst/>
                <a:latin typeface="Arial"/>
                <a:ea typeface="Arial"/>
                <a:cs typeface="Arial"/>
                <a:sym typeface="Arial"/>
              </a:rPr>
              <a:t>regstudies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voor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te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berei</a:t>
            </a:r>
            <a:r>
              <a:rPr lang="en-ZA"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marL="158750" indent="0">
              <a:buNone/>
            </a:pPr>
            <a:endParaRPr lang="af-ZA" sz="1100" b="0" i="0" u="none" strike="noStrike" cap="none" dirty="0">
              <a:solidFill>
                <a:srgbClr val="000000"/>
              </a:solidFill>
              <a:effectLst/>
              <a:latin typeface="Arial"/>
              <a:ea typeface="Arial"/>
              <a:cs typeface="Arial"/>
              <a:sym typeface="Arial"/>
            </a:endParaRPr>
          </a:p>
          <a:p>
            <a:endParaRPr lang="af-ZA" dirty="0"/>
          </a:p>
        </p:txBody>
      </p:sp>
    </p:spTree>
    <p:extLst>
      <p:ext uri="{BB962C8B-B14F-4D97-AF65-F5344CB8AC3E}">
        <p14:creationId xmlns:p14="http://schemas.microsoft.com/office/powerpoint/2010/main" val="4281467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i="0" u="none" strike="noStrike" cap="none" dirty="0" err="1">
                <a:solidFill>
                  <a:srgbClr val="000000"/>
                </a:solidFill>
                <a:effectLst/>
                <a:latin typeface="Arial"/>
                <a:ea typeface="Arial"/>
                <a:cs typeface="Arial"/>
                <a:sym typeface="Arial"/>
              </a:rPr>
              <a:t>Skyfie</a:t>
            </a:r>
            <a:r>
              <a:rPr lang="en-ZA" sz="1100" b="1" i="0" u="none" strike="noStrike" cap="none" dirty="0">
                <a:solidFill>
                  <a:srgbClr val="000000"/>
                </a:solidFill>
                <a:effectLst/>
                <a:latin typeface="Arial"/>
                <a:ea typeface="Arial"/>
                <a:cs typeface="Arial"/>
                <a:sym typeface="Arial"/>
              </a:rPr>
              <a:t> 8: </a:t>
            </a:r>
            <a:r>
              <a:rPr lang="en-ZA" sz="1100" b="1" i="0" u="none" strike="noStrike" cap="none" dirty="0" err="1">
                <a:solidFill>
                  <a:srgbClr val="000000"/>
                </a:solidFill>
                <a:effectLst/>
                <a:latin typeface="Arial"/>
                <a:ea typeface="Arial"/>
                <a:cs typeface="Arial"/>
                <a:sym typeface="Arial"/>
              </a:rPr>
              <a:t>Kreatiewe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diens</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en</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tegnologieverwante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loopbane</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Font typeface="Symbol" panose="05050102010706020507" pitchFamily="18" charset="2"/>
              <a:buChar char=""/>
            </a:pPr>
            <a:r>
              <a:rPr lang="en-ZA" sz="1100" b="1" i="0" u="none" strike="noStrike" cap="none" dirty="0" err="1">
                <a:solidFill>
                  <a:srgbClr val="000000"/>
                </a:solidFill>
                <a:effectLst/>
                <a:latin typeface="Arial"/>
                <a:ea typeface="Arial"/>
                <a:cs typeface="Arial"/>
                <a:sym typeface="Arial"/>
              </a:rPr>
              <a:t>Verbruikerstudies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kan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loopbane</a:t>
            </a:r>
            <a:r>
              <a:rPr lang="en-ZA" sz="1100" b="0" i="0" u="none" strike="noStrike" cap="none" dirty="0">
                <a:solidFill>
                  <a:srgbClr val="000000"/>
                </a:solidFill>
                <a:effectLst/>
                <a:latin typeface="Arial"/>
                <a:ea typeface="Arial"/>
                <a:cs typeface="Arial"/>
                <a:sym typeface="Arial"/>
              </a:rPr>
              <a:t> in </a:t>
            </a:r>
            <a:r>
              <a:rPr lang="en-ZA" sz="1100" b="0" i="0" u="none" strike="noStrike" cap="none" dirty="0" err="1">
                <a:solidFill>
                  <a:srgbClr val="000000"/>
                </a:solidFill>
                <a:effectLst/>
                <a:latin typeface="Arial"/>
                <a:ea typeface="Arial"/>
                <a:cs typeface="Arial"/>
                <a:sym typeface="Arial"/>
              </a:rPr>
              <a:t>gasvryheid</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voedselproduksie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spyseniering</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hotelwerk</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bak</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voedselbediening</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en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geleentheidsondersteuning</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ondersteun</a:t>
            </a:r>
            <a:r>
              <a:rPr lang="en-ZA"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Font typeface="Symbol" panose="05050102010706020507" pitchFamily="18" charset="2"/>
              <a:buChar char=""/>
            </a:pPr>
            <a:r>
              <a:rPr lang="en-ZA" sz="1100" b="1" i="0" u="none" strike="noStrike" cap="none" dirty="0" err="1">
                <a:solidFill>
                  <a:srgbClr val="000000"/>
                </a:solidFill>
                <a:effectLst/>
                <a:latin typeface="Arial"/>
                <a:ea typeface="Arial"/>
                <a:cs typeface="Arial"/>
                <a:sym typeface="Arial"/>
              </a:rPr>
              <a:t>Toerisme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kan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loopbane</a:t>
            </a:r>
            <a:r>
              <a:rPr lang="en-ZA" sz="1100" b="0" i="0" u="none" strike="noStrike" cap="none" dirty="0">
                <a:solidFill>
                  <a:srgbClr val="000000"/>
                </a:solidFill>
                <a:effectLst/>
                <a:latin typeface="Arial"/>
                <a:ea typeface="Arial"/>
                <a:cs typeface="Arial"/>
                <a:sym typeface="Arial"/>
              </a:rPr>
              <a:t> in reis, </a:t>
            </a:r>
            <a:r>
              <a:rPr lang="en-ZA" sz="1100" b="0" i="0" u="none" strike="noStrike" cap="none" dirty="0" err="1">
                <a:solidFill>
                  <a:srgbClr val="000000"/>
                </a:solidFill>
                <a:effectLst/>
                <a:latin typeface="Arial"/>
                <a:ea typeface="Arial"/>
                <a:cs typeface="Arial"/>
                <a:sym typeface="Arial"/>
              </a:rPr>
              <a:t>toerismebestuur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toergidswerk</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kliëntediens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gastehuiswerk</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en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gasvryheidsdienste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ondersteun</a:t>
            </a:r>
            <a:r>
              <a:rPr lang="en-ZA"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Font typeface="Symbol" panose="05050102010706020507" pitchFamily="18" charset="2"/>
              <a:buChar char=""/>
            </a:pPr>
            <a:r>
              <a:rPr lang="en-ZA" sz="1100" b="1" i="0" u="none" strike="noStrike" cap="none" dirty="0" err="1">
                <a:solidFill>
                  <a:srgbClr val="000000"/>
                </a:solidFill>
                <a:effectLst/>
                <a:latin typeface="Arial"/>
                <a:ea typeface="Arial"/>
                <a:cs typeface="Arial"/>
                <a:sym typeface="Arial"/>
              </a:rPr>
              <a:t>Visuele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Kunste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en</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Ontwerp</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kan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loopbane</a:t>
            </a:r>
            <a:r>
              <a:rPr lang="en-ZA" sz="1100" b="0" i="0" u="none" strike="noStrike" cap="none" dirty="0">
                <a:solidFill>
                  <a:srgbClr val="000000"/>
                </a:solidFill>
                <a:effectLst/>
                <a:latin typeface="Arial"/>
                <a:ea typeface="Arial"/>
                <a:cs typeface="Arial"/>
                <a:sym typeface="Arial"/>
              </a:rPr>
              <a:t> in </a:t>
            </a:r>
            <a:r>
              <a:rPr lang="en-ZA" sz="1100" b="0" i="0" u="none" strike="noStrike" cap="none" dirty="0" err="1">
                <a:solidFill>
                  <a:srgbClr val="000000"/>
                </a:solidFill>
                <a:effectLst/>
                <a:latin typeface="Arial"/>
                <a:ea typeface="Arial"/>
                <a:cs typeface="Arial"/>
                <a:sym typeface="Arial"/>
              </a:rPr>
              <a:t>advertensiewese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grafiese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ontwerp</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animasie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fotografie</a:t>
            </a:r>
            <a:r>
              <a:rPr lang="en-ZA" sz="1100" b="0" i="0" u="none" strike="noStrike" cap="none" dirty="0">
                <a:solidFill>
                  <a:srgbClr val="000000"/>
                </a:solidFill>
                <a:effectLst/>
                <a:latin typeface="Arial"/>
                <a:ea typeface="Arial"/>
                <a:cs typeface="Arial"/>
                <a:sym typeface="Arial"/>
              </a:rPr>
              <a:t>, media, </a:t>
            </a:r>
            <a:r>
              <a:rPr lang="en-ZA" sz="1100" b="0" i="0" u="none" strike="noStrike" cap="none" dirty="0" err="1">
                <a:solidFill>
                  <a:srgbClr val="000000"/>
                </a:solidFill>
                <a:effectLst/>
                <a:latin typeface="Arial"/>
                <a:ea typeface="Arial"/>
                <a:cs typeface="Arial"/>
                <a:sym typeface="Arial"/>
              </a:rPr>
              <a:t>binneversiering</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en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inhoudskepping</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ondersteun</a:t>
            </a:r>
            <a:r>
              <a:rPr lang="en-ZA"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Font typeface="Symbol" panose="05050102010706020507" pitchFamily="18" charset="2"/>
              <a:buChar char=""/>
            </a:pPr>
            <a:r>
              <a:rPr lang="en-ZA" sz="1100" b="1" i="0" u="none" strike="noStrike" cap="none" dirty="0" err="1">
                <a:solidFill>
                  <a:srgbClr val="000000"/>
                </a:solidFill>
                <a:effectLst/>
                <a:latin typeface="Arial"/>
                <a:ea typeface="Arial"/>
                <a:cs typeface="Arial"/>
                <a:sym typeface="Arial"/>
              </a:rPr>
              <a:t>Rekenaartoepassingstegnologie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RTT</a:t>
            </a:r>
            <a:r>
              <a:rPr lang="en-ZA" sz="1100" b="1" i="0" u="none" strike="noStrike" cap="none" dirty="0">
                <a:solidFill>
                  <a:srgbClr val="000000"/>
                </a:solidFill>
                <a:effectLst/>
                <a:latin typeface="Arial"/>
                <a:ea typeface="Arial"/>
                <a:cs typeface="Arial"/>
                <a:sym typeface="Arial"/>
              </a:rPr>
              <a:t>)</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kan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nuttig</a:t>
            </a:r>
            <a:r>
              <a:rPr lang="en-ZA" sz="1100" b="0" i="0" u="none" strike="noStrike" cap="none" dirty="0">
                <a:solidFill>
                  <a:srgbClr val="000000"/>
                </a:solidFill>
                <a:effectLst/>
                <a:latin typeface="Arial"/>
                <a:ea typeface="Arial"/>
                <a:cs typeface="Arial"/>
                <a:sym typeface="Arial"/>
              </a:rPr>
              <a:t> wees </a:t>
            </a:r>
            <a:r>
              <a:rPr lang="en-ZA" sz="1100" b="0" i="0" u="none" strike="noStrike" cap="none" dirty="0" err="1">
                <a:solidFill>
                  <a:srgbClr val="000000"/>
                </a:solidFill>
                <a:effectLst/>
                <a:latin typeface="Arial"/>
                <a:ea typeface="Arial"/>
                <a:cs typeface="Arial"/>
                <a:sym typeface="Arial"/>
              </a:rPr>
              <a:t>omdat</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rekenaarvaardighede</a:t>
            </a:r>
            <a:r>
              <a:rPr lang="en-ZA" sz="1100" b="0" i="0" u="none" strike="noStrike" cap="none" dirty="0">
                <a:solidFill>
                  <a:srgbClr val="000000"/>
                </a:solidFill>
                <a:effectLst/>
                <a:latin typeface="Arial"/>
                <a:ea typeface="Arial"/>
                <a:cs typeface="Arial"/>
                <a:sym typeface="Arial"/>
              </a:rPr>
              <a:t> in </a:t>
            </a:r>
            <a:r>
              <a:rPr lang="en-ZA" sz="1100" b="0" i="0" u="none" strike="noStrike" cap="none" dirty="0" err="1">
                <a:solidFill>
                  <a:srgbClr val="000000"/>
                </a:solidFill>
                <a:effectLst/>
                <a:latin typeface="Arial"/>
                <a:ea typeface="Arial"/>
                <a:cs typeface="Arial"/>
                <a:sym typeface="Arial"/>
              </a:rPr>
              <a:t>baie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moderne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werksplekke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belangrik</a:t>
            </a:r>
            <a:r>
              <a:rPr lang="en-ZA" sz="1100" b="0" i="0" u="none" strike="noStrike" cap="none" dirty="0">
                <a:solidFill>
                  <a:srgbClr val="000000"/>
                </a:solidFill>
                <a:effectLst/>
                <a:latin typeface="Arial"/>
                <a:ea typeface="Arial"/>
                <a:cs typeface="Arial"/>
                <a:sym typeface="Arial"/>
              </a:rPr>
              <a:t> is. Dit </a:t>
            </a:r>
            <a:r>
              <a:rPr lang="en-ZA" sz="1100" b="0" i="0" u="none" strike="noStrike" cap="none" dirty="0" err="1">
                <a:solidFill>
                  <a:srgbClr val="000000"/>
                </a:solidFill>
                <a:effectLst/>
                <a:latin typeface="Arial"/>
                <a:ea typeface="Arial"/>
                <a:cs typeface="Arial"/>
                <a:sym typeface="Arial"/>
              </a:rPr>
              <a:t>kan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loopbane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soos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kantooradministrateur</a:t>
            </a:r>
            <a:r>
              <a:rPr lang="en-ZA" sz="1100" b="0" i="0" u="none" strike="noStrike" cap="none" dirty="0">
                <a:solidFill>
                  <a:srgbClr val="000000"/>
                </a:solidFill>
                <a:effectLst/>
                <a:latin typeface="Arial"/>
                <a:ea typeface="Arial"/>
                <a:cs typeface="Arial"/>
                <a:sym typeface="Arial"/>
              </a:rPr>
              <a:t>, data-</a:t>
            </a:r>
            <a:r>
              <a:rPr lang="en-ZA" sz="1100" b="0" i="0" u="none" strike="noStrike" cap="none" dirty="0" err="1">
                <a:solidFill>
                  <a:srgbClr val="000000"/>
                </a:solidFill>
                <a:effectLst/>
                <a:latin typeface="Arial"/>
                <a:ea typeface="Arial"/>
                <a:cs typeface="Arial"/>
                <a:sym typeface="Arial"/>
              </a:rPr>
              <a:t>invoerder</a:t>
            </a:r>
            <a:r>
              <a:rPr lang="en-ZA" sz="1100" b="0" i="0" u="none" strike="noStrike" cap="none" dirty="0">
                <a:solidFill>
                  <a:srgbClr val="000000"/>
                </a:solidFill>
                <a:effectLst/>
                <a:latin typeface="Arial"/>
                <a:ea typeface="Arial"/>
                <a:cs typeface="Arial"/>
                <a:sym typeface="Arial"/>
              </a:rPr>
              <a:t>, IT-</a:t>
            </a:r>
            <a:r>
              <a:rPr lang="en-ZA" sz="1100" b="0" i="0" u="none" strike="noStrike" cap="none" dirty="0" err="1">
                <a:solidFill>
                  <a:srgbClr val="000000"/>
                </a:solidFill>
                <a:effectLst/>
                <a:latin typeface="Arial"/>
                <a:ea typeface="Arial"/>
                <a:cs typeface="Arial"/>
                <a:sym typeface="Arial"/>
              </a:rPr>
              <a:t>ondersteuningsassistent</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webontwerper</a:t>
            </a:r>
            <a:r>
              <a:rPr lang="en-ZA" sz="1100" b="0" i="0" u="none" strike="noStrike" cap="none" dirty="0">
                <a:solidFill>
                  <a:srgbClr val="000000"/>
                </a:solidFill>
                <a:effectLst/>
                <a:latin typeface="Arial"/>
                <a:ea typeface="Arial"/>
                <a:cs typeface="Arial"/>
                <a:sym typeface="Arial"/>
              </a:rPr>
              <a:t> of </a:t>
            </a:r>
            <a:r>
              <a:rPr lang="en-ZA" sz="1100" b="0" i="0" u="none" strike="noStrike" cap="none" dirty="0" err="1">
                <a:solidFill>
                  <a:srgbClr val="000000"/>
                </a:solidFill>
                <a:effectLst/>
                <a:latin typeface="Arial"/>
                <a:ea typeface="Arial"/>
                <a:cs typeface="Arial"/>
                <a:sym typeface="Arial"/>
              </a:rPr>
              <a:t>digitale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bemarkingsassistent</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ondersteun</a:t>
            </a:r>
            <a:r>
              <a:rPr lang="en-ZA"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Font typeface="Symbol" panose="05050102010706020507" pitchFamily="18" charset="2"/>
              <a:buChar char=""/>
            </a:pPr>
            <a:r>
              <a:rPr lang="en-ZA" sz="1100" b="0" i="0" u="none" strike="noStrike" cap="none" dirty="0" err="1">
                <a:solidFill>
                  <a:srgbClr val="000000"/>
                </a:solidFill>
                <a:effectLst/>
                <a:latin typeface="Arial"/>
                <a:ea typeface="Arial"/>
                <a:cs typeface="Arial"/>
                <a:sym typeface="Arial"/>
              </a:rPr>
              <a:t>Hierdie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voorbeelde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wys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dat</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verskillende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vakke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verskillende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tipes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loopbane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kan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ondersteun</a:t>
            </a:r>
            <a:r>
              <a:rPr lang="en-ZA"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marL="270510">
              <a:lnSpc>
                <a:spcPct val="115000"/>
              </a:lnSpc>
              <a:spcAft>
                <a:spcPts val="800"/>
              </a:spcAft>
              <a:buNone/>
            </a:pPr>
            <a:r>
              <a:rPr lang="en-ZA" sz="1100" dirty="0">
                <a:effectLst/>
                <a:latin typeface="Calibri" panose="020F0502020204030204" pitchFamily="34" charset="0"/>
                <a:ea typeface="Aptos" panose="020B0004020202020204" pitchFamily="34" charset="0"/>
                <a:cs typeface="Times New Roman" panose="02020603050405020304" pitchFamily="18" charset="0"/>
              </a:rPr>
              <a:t>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618987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i="0" u="none" strike="noStrike" cap="none" dirty="0" err="1">
                <a:solidFill>
                  <a:srgbClr val="000000"/>
                </a:solidFill>
                <a:effectLst/>
                <a:latin typeface="Arial"/>
                <a:ea typeface="Arial"/>
                <a:cs typeface="Arial"/>
                <a:sym typeface="Arial"/>
              </a:rPr>
              <a:t>Skyfie</a:t>
            </a:r>
            <a:r>
              <a:rPr lang="en-ZA" sz="1100" b="1" i="0" u="none" strike="noStrike" cap="none" dirty="0">
                <a:solidFill>
                  <a:srgbClr val="000000"/>
                </a:solidFill>
                <a:effectLst/>
                <a:latin typeface="Arial"/>
                <a:ea typeface="Arial"/>
                <a:cs typeface="Arial"/>
                <a:sym typeface="Arial"/>
              </a:rPr>
              <a:t> 9: </a:t>
            </a:r>
            <a:r>
              <a:rPr lang="en-ZA" sz="1100" b="1" i="0" u="none" strike="noStrike" cap="none" dirty="0" err="1">
                <a:solidFill>
                  <a:srgbClr val="000000"/>
                </a:solidFill>
                <a:effectLst/>
                <a:latin typeface="Arial"/>
                <a:ea typeface="Arial"/>
                <a:cs typeface="Arial"/>
                <a:sym typeface="Arial"/>
              </a:rPr>
              <a:t>Tegniese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en</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praktiese</a:t>
            </a:r>
            <a:r>
              <a:rPr lang="en-ZA" sz="1100" b="1" i="0" u="none" strike="noStrike" cap="none" dirty="0">
                <a:solidFill>
                  <a:srgbClr val="000000"/>
                </a:solidFill>
                <a:effectLst/>
                <a:latin typeface="Arial"/>
                <a:ea typeface="Arial"/>
                <a:cs typeface="Arial"/>
                <a:sym typeface="Arial"/>
              </a:rPr>
              <a:t> </a:t>
            </a:r>
            <a:r>
              <a:rPr lang="en-ZA" sz="1100" b="1" i="0" u="none" strike="noStrike" cap="none" dirty="0" err="1">
                <a:solidFill>
                  <a:srgbClr val="000000"/>
                </a:solidFill>
                <a:effectLst/>
                <a:latin typeface="Arial"/>
                <a:ea typeface="Arial"/>
                <a:cs typeface="Arial"/>
                <a:sym typeface="Arial"/>
              </a:rPr>
              <a:t>loopbane</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Font typeface="Symbol" panose="05050102010706020507" pitchFamily="18" charset="2"/>
              <a:buChar char=""/>
            </a:pPr>
            <a:r>
              <a:rPr lang="en-ZA" sz="1100" b="1" i="0" u="none" strike="noStrike" cap="none" dirty="0" err="1">
                <a:solidFill>
                  <a:srgbClr val="000000"/>
                </a:solidFill>
                <a:effectLst/>
                <a:latin typeface="Arial"/>
                <a:ea typeface="Arial"/>
                <a:cs typeface="Arial"/>
                <a:sym typeface="Arial"/>
              </a:rPr>
              <a:t>Loopbane</a:t>
            </a:r>
            <a:r>
              <a:rPr lang="en-ZA" sz="1100" b="1" i="0" u="none" strike="noStrike" cap="none" dirty="0">
                <a:solidFill>
                  <a:srgbClr val="000000"/>
                </a:solidFill>
                <a:effectLst/>
                <a:latin typeface="Arial"/>
                <a:ea typeface="Arial"/>
                <a:cs typeface="Arial"/>
                <a:sym typeface="Arial"/>
              </a:rPr>
              <a:t> </a:t>
            </a:r>
            <a:r>
              <a:rPr lang="en-ZA" sz="1100" b="0" i="0" u="none" strike="noStrike" cap="none" dirty="0">
                <a:solidFill>
                  <a:srgbClr val="000000"/>
                </a:solidFill>
                <a:effectLst/>
                <a:latin typeface="Arial"/>
                <a:ea typeface="Arial"/>
                <a:cs typeface="Arial"/>
                <a:sym typeface="Arial"/>
              </a:rPr>
              <a:t>in </a:t>
            </a:r>
            <a:r>
              <a:rPr lang="en-ZA" sz="1100" b="0" i="0" u="none" strike="noStrike" cap="none" dirty="0" err="1">
                <a:solidFill>
                  <a:srgbClr val="000000"/>
                </a:solidFill>
                <a:effectLst/>
                <a:latin typeface="Arial"/>
                <a:ea typeface="Arial"/>
                <a:cs typeface="Arial"/>
                <a:sym typeface="Arial"/>
              </a:rPr>
              <a:t>hierdie</a:t>
            </a:r>
            <a:r>
              <a:rPr lang="en-ZA" sz="1100" b="0" i="0" u="none" strike="noStrike" cap="none" dirty="0">
                <a:solidFill>
                  <a:srgbClr val="000000"/>
                </a:solidFill>
                <a:effectLst/>
                <a:latin typeface="Arial"/>
                <a:ea typeface="Arial"/>
                <a:cs typeface="Arial"/>
                <a:sym typeface="Arial"/>
              </a:rPr>
              <a:t> veld sluit </a:t>
            </a:r>
            <a:r>
              <a:rPr lang="en-ZA" sz="1100" b="0" i="0" u="none" strike="noStrike" cap="none" dirty="0" err="1">
                <a:solidFill>
                  <a:srgbClr val="000000"/>
                </a:solidFill>
                <a:effectLst/>
                <a:latin typeface="Arial"/>
                <a:ea typeface="Arial"/>
                <a:cs typeface="Arial"/>
                <a:sym typeface="Arial"/>
              </a:rPr>
              <a:t>ingenieur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elektrisiën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motorwerktuigkundige</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loodgieter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tegnikus</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tekenaar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sweiser</a:t>
            </a:r>
            <a:r>
              <a:rPr lang="en-ZA" sz="1100" b="0" i="0" u="none" strike="noStrike" cap="none" dirty="0">
                <a:solidFill>
                  <a:srgbClr val="000000"/>
                </a:solidFill>
                <a:effectLst/>
                <a:latin typeface="Arial"/>
                <a:ea typeface="Arial"/>
                <a:cs typeface="Arial"/>
                <a:sym typeface="Arial"/>
              </a:rPr>
              <a:t>, passer </a:t>
            </a:r>
            <a:r>
              <a:rPr lang="en-ZA" sz="1100" b="0" i="0" u="none" strike="noStrike" cap="none" dirty="0" err="1">
                <a:solidFill>
                  <a:srgbClr val="000000"/>
                </a:solidFill>
                <a:effectLst/>
                <a:latin typeface="Arial"/>
                <a:ea typeface="Arial"/>
                <a:cs typeface="Arial"/>
                <a:sym typeface="Arial"/>
              </a:rPr>
              <a:t>en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draaier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ketelmaker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bouer</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en</a:t>
            </a:r>
            <a:r>
              <a:rPr lang="en-ZA" sz="1100" b="0" i="0" u="none" strike="noStrike" cap="none" dirty="0">
                <a:solidFill>
                  <a:srgbClr val="000000"/>
                </a:solidFill>
                <a:effectLst/>
                <a:latin typeface="Arial"/>
                <a:ea typeface="Arial"/>
                <a:cs typeface="Arial"/>
                <a:sym typeface="Arial"/>
              </a:rPr>
              <a:t> </a:t>
            </a:r>
            <a:r>
              <a:rPr lang="en-ZA" sz="1100" b="0" i="0" u="none" strike="noStrike" cap="none" dirty="0" err="1">
                <a:solidFill>
                  <a:srgbClr val="000000"/>
                </a:solidFill>
                <a:effectLst/>
                <a:latin typeface="Arial"/>
                <a:ea typeface="Arial"/>
                <a:cs typeface="Arial"/>
                <a:sym typeface="Arial"/>
              </a:rPr>
              <a:t>ambagslui</a:t>
            </a:r>
            <a:r>
              <a:rPr lang="en-ZA" sz="1100" b="0" i="0" u="none" strike="noStrike" cap="none" dirty="0">
                <a:solidFill>
                  <a:srgbClr val="000000"/>
                </a:solidFill>
                <a:effectLst/>
                <a:latin typeface="Arial"/>
                <a:ea typeface="Arial"/>
                <a:cs typeface="Arial"/>
                <a:sym typeface="Arial"/>
              </a:rPr>
              <a:t> in.</a:t>
            </a:r>
            <a:endParaRPr lang="en-US" sz="1100" b="0" i="0" u="none" strike="noStrike" cap="none" dirty="0">
              <a:solidFill>
                <a:srgbClr val="000000"/>
              </a:solidFill>
              <a:effectLst/>
              <a:latin typeface="Arial"/>
              <a:ea typeface="Arial"/>
              <a:cs typeface="Arial"/>
              <a:sym typeface="Arial"/>
            </a:endParaRPr>
          </a:p>
          <a:p>
            <a:pPr marL="342900" lvl="0" indent="-342900">
              <a:lnSpc>
                <a:spcPct val="115000"/>
              </a:lnSpc>
              <a:buFont typeface="Symbol" panose="05050102010706020507" pitchFamily="18" charset="2"/>
              <a:buChar char=""/>
            </a:pPr>
            <a:r>
              <a:rPr lang="en-US" sz="1100" b="0" i="0" u="none" strike="noStrike" cap="none" dirty="0" err="1">
                <a:solidFill>
                  <a:srgbClr val="000000"/>
                </a:solidFill>
                <a:effectLst/>
                <a:latin typeface="Arial"/>
                <a:ea typeface="Arial"/>
                <a:cs typeface="Arial"/>
                <a:sym typeface="Arial"/>
              </a:rPr>
              <a:t>Ingenieursgrade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vereis</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gewoonlik</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goeie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punte</a:t>
            </a:r>
            <a:r>
              <a:rPr lang="en-US" sz="1100" b="0" i="0" u="none" strike="noStrike" cap="none" dirty="0">
                <a:solidFill>
                  <a:srgbClr val="000000"/>
                </a:solidFill>
                <a:effectLst/>
                <a:latin typeface="Arial"/>
                <a:ea typeface="Arial"/>
                <a:cs typeface="Arial"/>
                <a:sym typeface="Arial"/>
              </a:rPr>
              <a:t> in </a:t>
            </a:r>
            <a:r>
              <a:rPr lang="en-US" sz="1100" b="0" i="0" u="none" strike="noStrike" cap="none" dirty="0" err="1">
                <a:solidFill>
                  <a:srgbClr val="000000"/>
                </a:solidFill>
                <a:effectLst/>
                <a:latin typeface="Arial"/>
                <a:ea typeface="Arial"/>
                <a:cs typeface="Arial"/>
                <a:sym typeface="Arial"/>
              </a:rPr>
              <a:t>Wiskunde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en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Fisiese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Wetenskappe</a:t>
            </a:r>
            <a:r>
              <a:rPr lang="en-US" sz="1100" b="0" i="0" u="none" strike="noStrike" cap="none" dirty="0">
                <a:solidFill>
                  <a:srgbClr val="000000"/>
                </a:solidFill>
                <a:effectLst/>
                <a:latin typeface="Arial"/>
                <a:ea typeface="Arial"/>
                <a:cs typeface="Arial"/>
                <a:sym typeface="Arial"/>
              </a:rPr>
              <a:t>.</a:t>
            </a:r>
          </a:p>
          <a:p>
            <a:pPr marL="342900" lvl="0" indent="-342900">
              <a:lnSpc>
                <a:spcPct val="115000"/>
              </a:lnSpc>
              <a:buFont typeface="Symbol" panose="05050102010706020507" pitchFamily="18" charset="2"/>
              <a:buChar char=""/>
            </a:pPr>
            <a:r>
              <a:rPr lang="en-US" sz="1100" b="0" i="0" u="none" strike="noStrike" cap="none" dirty="0" err="1">
                <a:solidFill>
                  <a:srgbClr val="000000"/>
                </a:solidFill>
                <a:effectLst/>
                <a:latin typeface="Arial"/>
                <a:ea typeface="Arial"/>
                <a:cs typeface="Arial"/>
                <a:sym typeface="Arial"/>
              </a:rPr>
              <a:t>Praktiese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loopbane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vereis</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egter</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nie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altyd</a:t>
            </a:r>
            <a:r>
              <a:rPr lang="en-US" sz="1100" b="0" i="0" u="none" strike="noStrike" cap="none" dirty="0">
                <a:solidFill>
                  <a:srgbClr val="000000"/>
                </a:solidFill>
                <a:effectLst/>
                <a:latin typeface="Arial"/>
                <a:ea typeface="Arial"/>
                <a:cs typeface="Arial"/>
                <a:sym typeface="Arial"/>
              </a:rPr>
              <a:t> ’n </a:t>
            </a:r>
            <a:r>
              <a:rPr lang="en-US" sz="1100" b="0" i="0" u="none" strike="noStrike" cap="none" dirty="0" err="1">
                <a:solidFill>
                  <a:srgbClr val="000000"/>
                </a:solidFill>
                <a:effectLst/>
                <a:latin typeface="Arial"/>
                <a:ea typeface="Arial"/>
                <a:cs typeface="Arial"/>
                <a:sym typeface="Arial"/>
              </a:rPr>
              <a:t>universiteitsgraad</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nie</a:t>
            </a:r>
            <a:r>
              <a:rPr lang="en-US" sz="1100" b="0" i="0" u="none" strike="noStrike" cap="none" dirty="0">
                <a:solidFill>
                  <a:srgbClr val="000000"/>
                </a:solidFill>
                <a:effectLst/>
                <a:latin typeface="Arial"/>
                <a:ea typeface="Arial"/>
                <a:cs typeface="Arial"/>
                <a:sym typeface="Arial"/>
              </a:rPr>
              <a:t>. Baie </a:t>
            </a:r>
            <a:r>
              <a:rPr lang="en-US" sz="1100" b="0" i="0" u="none" strike="noStrike" cap="none" dirty="0" err="1">
                <a:solidFill>
                  <a:srgbClr val="000000"/>
                </a:solidFill>
                <a:effectLst/>
                <a:latin typeface="Arial"/>
                <a:ea typeface="Arial"/>
                <a:cs typeface="Arial"/>
                <a:sym typeface="Arial"/>
              </a:rPr>
              <a:t>leerders</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betree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hierdie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loopbane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deur</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TBOO-kolleges</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vakleerlingskappe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leerlingskappe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ambagskwalifikasies</a:t>
            </a:r>
            <a:r>
              <a:rPr lang="en-US" sz="1100" b="0" i="0" u="none" strike="noStrike" cap="none" dirty="0">
                <a:solidFill>
                  <a:srgbClr val="000000"/>
                </a:solidFill>
                <a:effectLst/>
                <a:latin typeface="Arial"/>
                <a:ea typeface="Arial"/>
                <a:cs typeface="Arial"/>
                <a:sym typeface="Arial"/>
              </a:rPr>
              <a:t> of </a:t>
            </a:r>
            <a:r>
              <a:rPr lang="en-US" sz="1100" b="0" i="0" u="none" strike="noStrike" cap="none" dirty="0" err="1">
                <a:solidFill>
                  <a:srgbClr val="000000"/>
                </a:solidFill>
                <a:effectLst/>
                <a:latin typeface="Arial"/>
                <a:ea typeface="Arial"/>
                <a:cs typeface="Arial"/>
                <a:sym typeface="Arial"/>
              </a:rPr>
              <a:t>werkplekopleiding</a:t>
            </a:r>
            <a:r>
              <a:rPr lang="en-US" sz="1100" b="0" i="0" u="none" strike="noStrike" cap="none" dirty="0">
                <a:solidFill>
                  <a:srgbClr val="000000"/>
                </a:solidFill>
                <a:effectLst/>
                <a:latin typeface="Arial"/>
                <a:ea typeface="Arial"/>
                <a:cs typeface="Arial"/>
                <a:sym typeface="Arial"/>
              </a:rPr>
              <a:t>.</a:t>
            </a:r>
          </a:p>
          <a:p>
            <a:pPr marL="342900" lvl="0" indent="-342900">
              <a:lnSpc>
                <a:spcPct val="115000"/>
              </a:lnSpc>
              <a:buFont typeface="Symbol" panose="05050102010706020507" pitchFamily="18" charset="2"/>
              <a:buChar char=""/>
            </a:pPr>
            <a:r>
              <a:rPr lang="en-US" sz="1100" b="1" i="0" u="none" strike="noStrike" cap="none" dirty="0" err="1">
                <a:solidFill>
                  <a:srgbClr val="000000"/>
                </a:solidFill>
                <a:effectLst/>
                <a:latin typeface="Arial"/>
                <a:ea typeface="Arial"/>
                <a:cs typeface="Arial"/>
                <a:sym typeface="Arial"/>
              </a:rPr>
              <a:t>Tegniese</a:t>
            </a:r>
            <a:r>
              <a:rPr lang="en-US" sz="1100" b="1" i="0" u="none" strike="noStrike" cap="none" dirty="0">
                <a:solidFill>
                  <a:srgbClr val="000000"/>
                </a:solidFill>
                <a:effectLst/>
                <a:latin typeface="Arial"/>
                <a:ea typeface="Arial"/>
                <a:cs typeface="Arial"/>
                <a:sym typeface="Arial"/>
              </a:rPr>
              <a:t> </a:t>
            </a:r>
            <a:r>
              <a:rPr lang="en-US" sz="1100" b="1" i="0" u="none" strike="noStrike" cap="none" dirty="0" err="1">
                <a:solidFill>
                  <a:srgbClr val="000000"/>
                </a:solidFill>
                <a:effectLst/>
                <a:latin typeface="Arial"/>
                <a:ea typeface="Arial"/>
                <a:cs typeface="Arial"/>
                <a:sym typeface="Arial"/>
              </a:rPr>
              <a:t>vakke</a:t>
            </a:r>
            <a:r>
              <a:rPr lang="en-US" sz="1100" b="0" i="0" u="none" strike="noStrike" cap="none" dirty="0">
                <a:solidFill>
                  <a:srgbClr val="000000"/>
                </a:solidFill>
                <a:effectLst/>
                <a:latin typeface="Arial"/>
                <a:ea typeface="Arial"/>
                <a:cs typeface="Arial"/>
                <a:sym typeface="Arial"/>
              </a:rPr>
              <a:t>, wat </a:t>
            </a:r>
            <a:r>
              <a:rPr lang="en-US" sz="1100" b="0" i="0" u="none" strike="noStrike" cap="none" dirty="0" err="1">
                <a:solidFill>
                  <a:srgbClr val="000000"/>
                </a:solidFill>
                <a:effectLst/>
                <a:latin typeface="Arial"/>
                <a:ea typeface="Arial"/>
                <a:cs typeface="Arial"/>
                <a:sym typeface="Arial"/>
              </a:rPr>
              <a:t>gewoonlik</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slegs</a:t>
            </a:r>
            <a:r>
              <a:rPr lang="en-US" sz="1100" b="0" i="0" u="none" strike="noStrike" cap="none" dirty="0">
                <a:solidFill>
                  <a:srgbClr val="000000"/>
                </a:solidFill>
                <a:effectLst/>
                <a:latin typeface="Arial"/>
                <a:ea typeface="Arial"/>
                <a:cs typeface="Arial"/>
                <a:sym typeface="Arial"/>
              </a:rPr>
              <a:t> by </a:t>
            </a:r>
            <a:r>
              <a:rPr lang="en-US" sz="1100" b="0" i="0" u="none" strike="noStrike" cap="none" dirty="0" err="1">
                <a:solidFill>
                  <a:srgbClr val="000000"/>
                </a:solidFill>
                <a:effectLst/>
                <a:latin typeface="Arial"/>
                <a:ea typeface="Arial"/>
                <a:cs typeface="Arial"/>
                <a:sym typeface="Arial"/>
              </a:rPr>
              <a:t>tegniese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skole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aangebied</a:t>
            </a:r>
            <a:r>
              <a:rPr lang="en-US" sz="1100" b="0" i="0" u="none" strike="noStrike" cap="none" dirty="0">
                <a:solidFill>
                  <a:srgbClr val="000000"/>
                </a:solidFill>
                <a:effectLst/>
                <a:latin typeface="Arial"/>
                <a:ea typeface="Arial"/>
                <a:cs typeface="Arial"/>
                <a:sym typeface="Arial"/>
              </a:rPr>
              <a:t> word, </a:t>
            </a:r>
            <a:r>
              <a:rPr lang="en-US" sz="1100" b="0" i="0" u="none" strike="noStrike" cap="none" dirty="0" err="1">
                <a:solidFill>
                  <a:srgbClr val="000000"/>
                </a:solidFill>
                <a:effectLst/>
                <a:latin typeface="Arial"/>
                <a:ea typeface="Arial"/>
                <a:cs typeface="Arial"/>
                <a:sym typeface="Arial"/>
              </a:rPr>
              <a:t>soos</a:t>
            </a:r>
            <a:r>
              <a:rPr lang="en-US" sz="1100" b="0" i="0" u="none" strike="noStrike" cap="none" dirty="0">
                <a:solidFill>
                  <a:srgbClr val="000000"/>
                </a:solidFill>
                <a:effectLst/>
                <a:latin typeface="Arial"/>
                <a:ea typeface="Arial"/>
                <a:cs typeface="Arial"/>
                <a:sym typeface="Arial"/>
              </a:rPr>
              <a:t> </a:t>
            </a:r>
            <a:r>
              <a:rPr lang="en-US" sz="1100" b="1" i="0" u="none" strike="noStrike" cap="none" dirty="0" err="1">
                <a:solidFill>
                  <a:srgbClr val="000000"/>
                </a:solidFill>
                <a:effectLst/>
                <a:latin typeface="Arial"/>
                <a:ea typeface="Arial"/>
                <a:cs typeface="Arial"/>
                <a:sym typeface="Arial"/>
              </a:rPr>
              <a:t>Siviele</a:t>
            </a:r>
            <a:r>
              <a:rPr lang="en-US" sz="1100" b="1" i="0" u="none" strike="noStrike" cap="none" dirty="0">
                <a:solidFill>
                  <a:srgbClr val="000000"/>
                </a:solidFill>
                <a:effectLst/>
                <a:latin typeface="Arial"/>
                <a:ea typeface="Arial"/>
                <a:cs typeface="Arial"/>
                <a:sym typeface="Arial"/>
              </a:rPr>
              <a:t> </a:t>
            </a:r>
            <a:r>
              <a:rPr lang="en-US" sz="1100" b="1" i="0" u="none" strike="noStrike" cap="none" dirty="0" err="1">
                <a:solidFill>
                  <a:srgbClr val="000000"/>
                </a:solidFill>
                <a:effectLst/>
                <a:latin typeface="Arial"/>
                <a:ea typeface="Arial"/>
                <a:cs typeface="Arial"/>
                <a:sym typeface="Arial"/>
              </a:rPr>
              <a:t>Tegnologie</a:t>
            </a:r>
            <a:r>
              <a:rPr lang="en-US" sz="1100" b="1" i="0" u="none" strike="noStrike" cap="none" dirty="0">
                <a:solidFill>
                  <a:srgbClr val="000000"/>
                </a:solidFill>
                <a:effectLst/>
                <a:latin typeface="Arial"/>
                <a:ea typeface="Arial"/>
                <a:cs typeface="Arial"/>
                <a:sym typeface="Arial"/>
              </a:rPr>
              <a:t>, </a:t>
            </a:r>
            <a:r>
              <a:rPr lang="en-US" sz="1100" b="1" i="0" u="none" strike="noStrike" cap="none" dirty="0" err="1">
                <a:solidFill>
                  <a:srgbClr val="000000"/>
                </a:solidFill>
                <a:effectLst/>
                <a:latin typeface="Arial"/>
                <a:ea typeface="Arial"/>
                <a:cs typeface="Arial"/>
                <a:sym typeface="Arial"/>
              </a:rPr>
              <a:t>Elektriese</a:t>
            </a:r>
            <a:r>
              <a:rPr lang="en-US" sz="1100" b="1" i="0" u="none" strike="noStrike" cap="none" dirty="0">
                <a:solidFill>
                  <a:srgbClr val="000000"/>
                </a:solidFill>
                <a:effectLst/>
                <a:latin typeface="Arial"/>
                <a:ea typeface="Arial"/>
                <a:cs typeface="Arial"/>
                <a:sym typeface="Arial"/>
              </a:rPr>
              <a:t> </a:t>
            </a:r>
            <a:r>
              <a:rPr lang="en-US" sz="1100" b="1" i="0" u="none" strike="noStrike" cap="none" dirty="0" err="1">
                <a:solidFill>
                  <a:srgbClr val="000000"/>
                </a:solidFill>
                <a:effectLst/>
                <a:latin typeface="Arial"/>
                <a:ea typeface="Arial"/>
                <a:cs typeface="Arial"/>
                <a:sym typeface="Arial"/>
              </a:rPr>
              <a:t>Tegnologie</a:t>
            </a:r>
            <a:r>
              <a:rPr lang="en-US" sz="1100" b="1" i="0" u="none" strike="noStrike" cap="none" dirty="0">
                <a:solidFill>
                  <a:srgbClr val="000000"/>
                </a:solidFill>
                <a:effectLst/>
                <a:latin typeface="Arial"/>
                <a:ea typeface="Arial"/>
                <a:cs typeface="Arial"/>
                <a:sym typeface="Arial"/>
              </a:rPr>
              <a:t>, </a:t>
            </a:r>
            <a:r>
              <a:rPr lang="en-US" sz="1100" b="1" i="0" u="none" strike="noStrike" cap="none" dirty="0" err="1">
                <a:solidFill>
                  <a:srgbClr val="000000"/>
                </a:solidFill>
                <a:effectLst/>
                <a:latin typeface="Arial"/>
                <a:ea typeface="Arial"/>
                <a:cs typeface="Arial"/>
                <a:sym typeface="Arial"/>
              </a:rPr>
              <a:t>Meganiese</a:t>
            </a:r>
            <a:r>
              <a:rPr lang="en-US" sz="1100" b="1" i="0" u="none" strike="noStrike" cap="none" dirty="0">
                <a:solidFill>
                  <a:srgbClr val="000000"/>
                </a:solidFill>
                <a:effectLst/>
                <a:latin typeface="Arial"/>
                <a:ea typeface="Arial"/>
                <a:cs typeface="Arial"/>
                <a:sym typeface="Arial"/>
              </a:rPr>
              <a:t> </a:t>
            </a:r>
            <a:r>
              <a:rPr lang="en-US" sz="1100" b="1" i="0" u="none" strike="noStrike" cap="none" dirty="0" err="1">
                <a:solidFill>
                  <a:srgbClr val="000000"/>
                </a:solidFill>
                <a:effectLst/>
                <a:latin typeface="Arial"/>
                <a:ea typeface="Arial"/>
                <a:cs typeface="Arial"/>
                <a:sym typeface="Arial"/>
              </a:rPr>
              <a:t>Tegnologie</a:t>
            </a:r>
            <a:r>
              <a:rPr lang="en-US" sz="1100" b="1" i="0" u="none" strike="noStrike" cap="none" dirty="0">
                <a:solidFill>
                  <a:srgbClr val="000000"/>
                </a:solidFill>
                <a:effectLst/>
                <a:latin typeface="Arial"/>
                <a:ea typeface="Arial"/>
                <a:cs typeface="Arial"/>
                <a:sym typeface="Arial"/>
              </a:rPr>
              <a:t> </a:t>
            </a:r>
            <a:r>
              <a:rPr lang="en-US" sz="1100" b="1" i="0" u="none" strike="noStrike" cap="none" dirty="0" err="1">
                <a:solidFill>
                  <a:srgbClr val="000000"/>
                </a:solidFill>
                <a:effectLst/>
                <a:latin typeface="Arial"/>
                <a:ea typeface="Arial"/>
                <a:cs typeface="Arial"/>
                <a:sym typeface="Arial"/>
              </a:rPr>
              <a:t>en</a:t>
            </a:r>
            <a:r>
              <a:rPr lang="en-US" sz="1100" b="1" i="0" u="none" strike="noStrike" cap="none" dirty="0">
                <a:solidFill>
                  <a:srgbClr val="000000"/>
                </a:solidFill>
                <a:effectLst/>
                <a:latin typeface="Arial"/>
                <a:ea typeface="Arial"/>
                <a:cs typeface="Arial"/>
                <a:sym typeface="Arial"/>
              </a:rPr>
              <a:t> </a:t>
            </a:r>
            <a:r>
              <a:rPr lang="en-US" sz="1100" b="1" i="0" u="none" strike="noStrike" cap="none" dirty="0" err="1">
                <a:solidFill>
                  <a:srgbClr val="000000"/>
                </a:solidFill>
                <a:effectLst/>
                <a:latin typeface="Arial"/>
                <a:ea typeface="Arial"/>
                <a:cs typeface="Arial"/>
                <a:sym typeface="Arial"/>
              </a:rPr>
              <a:t>Ingenieursgrafika</a:t>
            </a:r>
            <a:r>
              <a:rPr lang="en-US" sz="1100" b="1" i="0" u="none" strike="noStrike" cap="none" dirty="0">
                <a:solidFill>
                  <a:srgbClr val="000000"/>
                </a:solidFill>
                <a:effectLst/>
                <a:latin typeface="Arial"/>
                <a:ea typeface="Arial"/>
                <a:cs typeface="Arial"/>
                <a:sym typeface="Arial"/>
              </a:rPr>
              <a:t> </a:t>
            </a:r>
            <a:r>
              <a:rPr lang="en-US" sz="1100" b="1" i="0" u="none" strike="noStrike" cap="none" dirty="0" err="1">
                <a:solidFill>
                  <a:srgbClr val="000000"/>
                </a:solidFill>
                <a:effectLst/>
                <a:latin typeface="Arial"/>
                <a:ea typeface="Arial"/>
                <a:cs typeface="Arial"/>
                <a:sym typeface="Arial"/>
              </a:rPr>
              <a:t>en</a:t>
            </a:r>
            <a:r>
              <a:rPr lang="en-US" sz="1100" b="1" i="0" u="none" strike="noStrike" cap="none" dirty="0">
                <a:solidFill>
                  <a:srgbClr val="000000"/>
                </a:solidFill>
                <a:effectLst/>
                <a:latin typeface="Arial"/>
                <a:ea typeface="Arial"/>
                <a:cs typeface="Arial"/>
                <a:sym typeface="Arial"/>
              </a:rPr>
              <a:t> -</a:t>
            </a:r>
            <a:r>
              <a:rPr lang="en-US" sz="1100" b="1" i="0" u="none" strike="noStrike" cap="none" dirty="0" err="1">
                <a:solidFill>
                  <a:srgbClr val="000000"/>
                </a:solidFill>
                <a:effectLst/>
                <a:latin typeface="Arial"/>
                <a:ea typeface="Arial"/>
                <a:cs typeface="Arial"/>
                <a:sym typeface="Arial"/>
              </a:rPr>
              <a:t>ontwerp</a:t>
            </a:r>
            <a:r>
              <a:rPr lang="en-US" sz="1100" b="1" i="0" u="none" strike="noStrike" cap="none" dirty="0">
                <a:solidFill>
                  <a:srgbClr val="000000"/>
                </a:solidFill>
                <a:effectLst/>
                <a:latin typeface="Arial"/>
                <a:ea typeface="Arial"/>
                <a:cs typeface="Arial"/>
                <a:sym typeface="Arial"/>
              </a:rPr>
              <a:t> (IGO)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kan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leerders</a:t>
            </a:r>
            <a:r>
              <a:rPr lang="en-US" sz="1100" b="0" i="0" u="none" strike="noStrike" cap="none" dirty="0">
                <a:solidFill>
                  <a:srgbClr val="000000"/>
                </a:solidFill>
                <a:effectLst/>
                <a:latin typeface="Arial"/>
                <a:ea typeface="Arial"/>
                <a:cs typeface="Arial"/>
                <a:sym typeface="Arial"/>
              </a:rPr>
              <a:t> help om vir </a:t>
            </a:r>
            <a:r>
              <a:rPr lang="en-US" sz="1100" b="0" i="0" u="none" strike="noStrike" cap="none" dirty="0" err="1">
                <a:solidFill>
                  <a:srgbClr val="000000"/>
                </a:solidFill>
                <a:effectLst/>
                <a:latin typeface="Arial"/>
                <a:ea typeface="Arial"/>
                <a:cs typeface="Arial"/>
                <a:sym typeface="Arial"/>
              </a:rPr>
              <a:t>hierdie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loopbane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voor</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berei</a:t>
            </a:r>
            <a:r>
              <a:rPr lang="en-US" sz="1100" b="0" i="0" u="none" strike="noStrike" cap="none" dirty="0">
                <a:solidFill>
                  <a:srgbClr val="000000"/>
                </a:solidFill>
                <a:effectLst/>
                <a:latin typeface="Arial"/>
                <a:ea typeface="Arial"/>
                <a:cs typeface="Arial"/>
                <a:sym typeface="Arial"/>
              </a:rPr>
              <a:t>.</a:t>
            </a:r>
          </a:p>
          <a:p>
            <a:endParaRPr lang="af-ZA" dirty="0"/>
          </a:p>
        </p:txBody>
      </p:sp>
    </p:spTree>
    <p:extLst>
      <p:ext uri="{BB962C8B-B14F-4D97-AF65-F5344CB8AC3E}">
        <p14:creationId xmlns:p14="http://schemas.microsoft.com/office/powerpoint/2010/main" val="372404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A157-EF42-E019-65C8-2FD1DE39590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af-ZA"/>
          </a:p>
        </p:txBody>
      </p:sp>
      <p:sp>
        <p:nvSpPr>
          <p:cNvPr id="3" name="Subtitle 2">
            <a:extLst>
              <a:ext uri="{FF2B5EF4-FFF2-40B4-BE49-F238E27FC236}">
                <a16:creationId xmlns:a16="http://schemas.microsoft.com/office/drawing/2014/main" id="{0EF2BD82-DC8A-0990-324F-4270745ECB2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af-ZA"/>
          </a:p>
        </p:txBody>
      </p:sp>
      <p:sp>
        <p:nvSpPr>
          <p:cNvPr id="4" name="Date Placeholder 3">
            <a:extLst>
              <a:ext uri="{FF2B5EF4-FFF2-40B4-BE49-F238E27FC236}">
                <a16:creationId xmlns:a16="http://schemas.microsoft.com/office/drawing/2014/main" id="{9C31F802-658E-D381-3880-460DC118C183}"/>
              </a:ext>
            </a:extLst>
          </p:cNvPr>
          <p:cNvSpPr>
            <a:spLocks noGrp="1"/>
          </p:cNvSpPr>
          <p:nvPr>
            <p:ph type="dt" sz="half" idx="10"/>
          </p:nvPr>
        </p:nvSpPr>
        <p:spPr/>
        <p:txBody>
          <a:bodyPr/>
          <a:lstStyle/>
          <a:p>
            <a:fld id="{AAE5893C-C24F-4A5A-BEFA-1592AF4FECB6}" type="datetimeFigureOut">
              <a:rPr lang="af-ZA" smtClean="0"/>
              <a:t>2026-07-02</a:t>
            </a:fld>
            <a:endParaRPr lang="af-ZA"/>
          </a:p>
        </p:txBody>
      </p:sp>
      <p:sp>
        <p:nvSpPr>
          <p:cNvPr id="5" name="Footer Placeholder 4">
            <a:extLst>
              <a:ext uri="{FF2B5EF4-FFF2-40B4-BE49-F238E27FC236}">
                <a16:creationId xmlns:a16="http://schemas.microsoft.com/office/drawing/2014/main" id="{BD3B20F9-9FAD-29B2-45AA-3927A6473ACE}"/>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1FF589AC-07BA-B4EC-65B0-02970F95C1E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6807091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CC3E-A79E-DC67-0724-AB6B3AEBD486}"/>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6BAC3FB6-8283-E5EE-3392-48B86DDAB1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A87618DE-1C00-7A77-6AD6-278C64085930}"/>
              </a:ext>
            </a:extLst>
          </p:cNvPr>
          <p:cNvSpPr>
            <a:spLocks noGrp="1"/>
          </p:cNvSpPr>
          <p:nvPr>
            <p:ph type="dt" sz="half" idx="10"/>
          </p:nvPr>
        </p:nvSpPr>
        <p:spPr/>
        <p:txBody>
          <a:bodyPr/>
          <a:lstStyle/>
          <a:p>
            <a:fld id="{AAE5893C-C24F-4A5A-BEFA-1592AF4FECB6}" type="datetimeFigureOut">
              <a:rPr lang="af-ZA" smtClean="0"/>
              <a:t>2026-07-02</a:t>
            </a:fld>
            <a:endParaRPr lang="af-ZA"/>
          </a:p>
        </p:txBody>
      </p:sp>
      <p:sp>
        <p:nvSpPr>
          <p:cNvPr id="5" name="Footer Placeholder 4">
            <a:extLst>
              <a:ext uri="{FF2B5EF4-FFF2-40B4-BE49-F238E27FC236}">
                <a16:creationId xmlns:a16="http://schemas.microsoft.com/office/drawing/2014/main" id="{6DC79C2C-E51D-0B09-FB4A-D044E16D93A7}"/>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DF968085-A31B-1E72-1FE9-936D99F8375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277169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90B1-6EBF-3FA6-E4BD-9E3D36382E7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af-ZA"/>
          </a:p>
        </p:txBody>
      </p:sp>
      <p:sp>
        <p:nvSpPr>
          <p:cNvPr id="3" name="Text Placeholder 2">
            <a:extLst>
              <a:ext uri="{FF2B5EF4-FFF2-40B4-BE49-F238E27FC236}">
                <a16:creationId xmlns:a16="http://schemas.microsoft.com/office/drawing/2014/main" id="{05471030-0C64-BA96-9C37-B3B723F816AE}"/>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53D414-F3B7-60D2-9ADE-21BE79EFACB2}"/>
              </a:ext>
            </a:extLst>
          </p:cNvPr>
          <p:cNvSpPr>
            <a:spLocks noGrp="1"/>
          </p:cNvSpPr>
          <p:nvPr>
            <p:ph type="dt" sz="half" idx="10"/>
          </p:nvPr>
        </p:nvSpPr>
        <p:spPr/>
        <p:txBody>
          <a:bodyPr/>
          <a:lstStyle/>
          <a:p>
            <a:fld id="{AAE5893C-C24F-4A5A-BEFA-1592AF4FECB6}" type="datetimeFigureOut">
              <a:rPr lang="af-ZA" smtClean="0"/>
              <a:t>2026-07-02</a:t>
            </a:fld>
            <a:endParaRPr lang="af-ZA"/>
          </a:p>
        </p:txBody>
      </p:sp>
      <p:sp>
        <p:nvSpPr>
          <p:cNvPr id="5" name="Footer Placeholder 4">
            <a:extLst>
              <a:ext uri="{FF2B5EF4-FFF2-40B4-BE49-F238E27FC236}">
                <a16:creationId xmlns:a16="http://schemas.microsoft.com/office/drawing/2014/main" id="{14B99FCD-5903-D464-6332-FF28B888F523}"/>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CB118F62-B63E-8F7E-CFA6-C30A16AE979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839353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C97DB-C5CE-4132-F539-B2131D5E79D9}"/>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80275C8F-6B7C-662F-9C3B-FBBC60553A5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Content Placeholder 3">
            <a:extLst>
              <a:ext uri="{FF2B5EF4-FFF2-40B4-BE49-F238E27FC236}">
                <a16:creationId xmlns:a16="http://schemas.microsoft.com/office/drawing/2014/main" id="{BD1B5E16-1A33-71AE-E8FE-457FFBCBF12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Date Placeholder 4">
            <a:extLst>
              <a:ext uri="{FF2B5EF4-FFF2-40B4-BE49-F238E27FC236}">
                <a16:creationId xmlns:a16="http://schemas.microsoft.com/office/drawing/2014/main" id="{0537C166-4B1C-2D40-C082-009E17B9B588}"/>
              </a:ext>
            </a:extLst>
          </p:cNvPr>
          <p:cNvSpPr>
            <a:spLocks noGrp="1"/>
          </p:cNvSpPr>
          <p:nvPr>
            <p:ph type="dt" sz="half" idx="10"/>
          </p:nvPr>
        </p:nvSpPr>
        <p:spPr/>
        <p:txBody>
          <a:bodyPr/>
          <a:lstStyle/>
          <a:p>
            <a:fld id="{AAE5893C-C24F-4A5A-BEFA-1592AF4FECB6}" type="datetimeFigureOut">
              <a:rPr lang="af-ZA" smtClean="0"/>
              <a:t>2026-07-02</a:t>
            </a:fld>
            <a:endParaRPr lang="af-ZA"/>
          </a:p>
        </p:txBody>
      </p:sp>
      <p:sp>
        <p:nvSpPr>
          <p:cNvPr id="6" name="Footer Placeholder 5">
            <a:extLst>
              <a:ext uri="{FF2B5EF4-FFF2-40B4-BE49-F238E27FC236}">
                <a16:creationId xmlns:a16="http://schemas.microsoft.com/office/drawing/2014/main" id="{2CA88664-FF49-8087-B79C-AFD8E54D463C}"/>
              </a:ext>
            </a:extLst>
          </p:cNvPr>
          <p:cNvSpPr>
            <a:spLocks noGrp="1"/>
          </p:cNvSpPr>
          <p:nvPr>
            <p:ph type="ftr" sz="quarter" idx="11"/>
          </p:nvPr>
        </p:nvSpPr>
        <p:spPr/>
        <p:txBody>
          <a:bodyPr/>
          <a:lstStyle/>
          <a:p>
            <a:endParaRPr lang="af-ZA"/>
          </a:p>
        </p:txBody>
      </p:sp>
      <p:sp>
        <p:nvSpPr>
          <p:cNvPr id="7" name="Slide Number Placeholder 6">
            <a:extLst>
              <a:ext uri="{FF2B5EF4-FFF2-40B4-BE49-F238E27FC236}">
                <a16:creationId xmlns:a16="http://schemas.microsoft.com/office/drawing/2014/main" id="{71CF7027-2E86-FE6D-8BC3-78AC42FE5A9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0565900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9247E-CD5E-0335-9357-91A90CAB9F76}"/>
              </a:ext>
            </a:extLst>
          </p:cNvPr>
          <p:cNvSpPr>
            <a:spLocks noGrp="1"/>
          </p:cNvSpPr>
          <p:nvPr>
            <p:ph type="title"/>
          </p:nvPr>
        </p:nvSpPr>
        <p:spPr>
          <a:xfrm>
            <a:off x="629841" y="273844"/>
            <a:ext cx="7886700" cy="994172"/>
          </a:xfrm>
        </p:spPr>
        <p:txBody>
          <a:bodyPr/>
          <a:lstStyle/>
          <a:p>
            <a:r>
              <a:rPr lang="en-US"/>
              <a:t>Click to edit Master title style</a:t>
            </a:r>
            <a:endParaRPr lang="af-ZA"/>
          </a:p>
        </p:txBody>
      </p:sp>
      <p:sp>
        <p:nvSpPr>
          <p:cNvPr id="3" name="Text Placeholder 2">
            <a:extLst>
              <a:ext uri="{FF2B5EF4-FFF2-40B4-BE49-F238E27FC236}">
                <a16:creationId xmlns:a16="http://schemas.microsoft.com/office/drawing/2014/main" id="{1577EF13-A387-6C9A-0FF5-9AE71F2667F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466867F-41E0-DCB7-3A98-92ACA0AD9CF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Text Placeholder 4">
            <a:extLst>
              <a:ext uri="{FF2B5EF4-FFF2-40B4-BE49-F238E27FC236}">
                <a16:creationId xmlns:a16="http://schemas.microsoft.com/office/drawing/2014/main" id="{14E7EB58-D26E-F237-FF3B-E5C6D827DCC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4BD1C74-17CC-4F7F-D6B3-EC95FE65219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7" name="Date Placeholder 6">
            <a:extLst>
              <a:ext uri="{FF2B5EF4-FFF2-40B4-BE49-F238E27FC236}">
                <a16:creationId xmlns:a16="http://schemas.microsoft.com/office/drawing/2014/main" id="{8EF0052B-6589-1D9C-B25A-84409045255C}"/>
              </a:ext>
            </a:extLst>
          </p:cNvPr>
          <p:cNvSpPr>
            <a:spLocks noGrp="1"/>
          </p:cNvSpPr>
          <p:nvPr>
            <p:ph type="dt" sz="half" idx="10"/>
          </p:nvPr>
        </p:nvSpPr>
        <p:spPr/>
        <p:txBody>
          <a:bodyPr/>
          <a:lstStyle/>
          <a:p>
            <a:fld id="{AAE5893C-C24F-4A5A-BEFA-1592AF4FECB6}" type="datetimeFigureOut">
              <a:rPr lang="af-ZA" smtClean="0"/>
              <a:t>2026-07-02</a:t>
            </a:fld>
            <a:endParaRPr lang="af-ZA"/>
          </a:p>
        </p:txBody>
      </p:sp>
      <p:sp>
        <p:nvSpPr>
          <p:cNvPr id="8" name="Footer Placeholder 7">
            <a:extLst>
              <a:ext uri="{FF2B5EF4-FFF2-40B4-BE49-F238E27FC236}">
                <a16:creationId xmlns:a16="http://schemas.microsoft.com/office/drawing/2014/main" id="{7450D1BD-6C03-59C6-501A-C65BFE68892E}"/>
              </a:ext>
            </a:extLst>
          </p:cNvPr>
          <p:cNvSpPr>
            <a:spLocks noGrp="1"/>
          </p:cNvSpPr>
          <p:nvPr>
            <p:ph type="ftr" sz="quarter" idx="11"/>
          </p:nvPr>
        </p:nvSpPr>
        <p:spPr/>
        <p:txBody>
          <a:bodyPr/>
          <a:lstStyle/>
          <a:p>
            <a:endParaRPr lang="af-ZA"/>
          </a:p>
        </p:txBody>
      </p:sp>
      <p:sp>
        <p:nvSpPr>
          <p:cNvPr id="9" name="Slide Number Placeholder 8">
            <a:extLst>
              <a:ext uri="{FF2B5EF4-FFF2-40B4-BE49-F238E27FC236}">
                <a16:creationId xmlns:a16="http://schemas.microsoft.com/office/drawing/2014/main" id="{5C3C2EEF-94C4-30FC-9059-E19844B3AEA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1546625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01B82-2ACD-9363-6B47-50790D81E493}"/>
              </a:ext>
            </a:extLst>
          </p:cNvPr>
          <p:cNvSpPr>
            <a:spLocks noGrp="1"/>
          </p:cNvSpPr>
          <p:nvPr>
            <p:ph type="title"/>
          </p:nvPr>
        </p:nvSpPr>
        <p:spPr/>
        <p:txBody>
          <a:bodyPr/>
          <a:lstStyle/>
          <a:p>
            <a:r>
              <a:rPr lang="en-US"/>
              <a:t>Click to edit Master title style</a:t>
            </a:r>
            <a:endParaRPr lang="af-ZA"/>
          </a:p>
        </p:txBody>
      </p:sp>
      <p:sp>
        <p:nvSpPr>
          <p:cNvPr id="3" name="Date Placeholder 2">
            <a:extLst>
              <a:ext uri="{FF2B5EF4-FFF2-40B4-BE49-F238E27FC236}">
                <a16:creationId xmlns:a16="http://schemas.microsoft.com/office/drawing/2014/main" id="{615F5EEC-E894-C599-AC11-4C8F151C5818}"/>
              </a:ext>
            </a:extLst>
          </p:cNvPr>
          <p:cNvSpPr>
            <a:spLocks noGrp="1"/>
          </p:cNvSpPr>
          <p:nvPr>
            <p:ph type="dt" sz="half" idx="10"/>
          </p:nvPr>
        </p:nvSpPr>
        <p:spPr/>
        <p:txBody>
          <a:bodyPr/>
          <a:lstStyle/>
          <a:p>
            <a:fld id="{AAE5893C-C24F-4A5A-BEFA-1592AF4FECB6}" type="datetimeFigureOut">
              <a:rPr lang="af-ZA" smtClean="0"/>
              <a:t>2026-07-02</a:t>
            </a:fld>
            <a:endParaRPr lang="af-ZA"/>
          </a:p>
        </p:txBody>
      </p:sp>
      <p:sp>
        <p:nvSpPr>
          <p:cNvPr id="4" name="Footer Placeholder 3">
            <a:extLst>
              <a:ext uri="{FF2B5EF4-FFF2-40B4-BE49-F238E27FC236}">
                <a16:creationId xmlns:a16="http://schemas.microsoft.com/office/drawing/2014/main" id="{4F5C82FA-FA15-31D8-DB65-4BB8EB6A6F89}"/>
              </a:ext>
            </a:extLst>
          </p:cNvPr>
          <p:cNvSpPr>
            <a:spLocks noGrp="1"/>
          </p:cNvSpPr>
          <p:nvPr>
            <p:ph type="ftr" sz="quarter" idx="11"/>
          </p:nvPr>
        </p:nvSpPr>
        <p:spPr/>
        <p:txBody>
          <a:bodyPr/>
          <a:lstStyle/>
          <a:p>
            <a:endParaRPr lang="af-ZA"/>
          </a:p>
        </p:txBody>
      </p:sp>
      <p:sp>
        <p:nvSpPr>
          <p:cNvPr id="5" name="Slide Number Placeholder 4">
            <a:extLst>
              <a:ext uri="{FF2B5EF4-FFF2-40B4-BE49-F238E27FC236}">
                <a16:creationId xmlns:a16="http://schemas.microsoft.com/office/drawing/2014/main" id="{4B7B56F8-B1DD-6D68-E87E-DBC3C2E6036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2773410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34ED63-EB15-0D25-2802-DD47E120738D}"/>
              </a:ext>
            </a:extLst>
          </p:cNvPr>
          <p:cNvSpPr>
            <a:spLocks noGrp="1"/>
          </p:cNvSpPr>
          <p:nvPr>
            <p:ph type="dt" sz="half" idx="10"/>
          </p:nvPr>
        </p:nvSpPr>
        <p:spPr/>
        <p:txBody>
          <a:bodyPr/>
          <a:lstStyle/>
          <a:p>
            <a:fld id="{AAE5893C-C24F-4A5A-BEFA-1592AF4FECB6}" type="datetimeFigureOut">
              <a:rPr lang="af-ZA" smtClean="0"/>
              <a:t>2026-07-02</a:t>
            </a:fld>
            <a:endParaRPr lang="af-ZA"/>
          </a:p>
        </p:txBody>
      </p:sp>
      <p:sp>
        <p:nvSpPr>
          <p:cNvPr id="3" name="Footer Placeholder 2">
            <a:extLst>
              <a:ext uri="{FF2B5EF4-FFF2-40B4-BE49-F238E27FC236}">
                <a16:creationId xmlns:a16="http://schemas.microsoft.com/office/drawing/2014/main" id="{4949A748-0639-AFF2-6A2A-B8B904515465}"/>
              </a:ext>
            </a:extLst>
          </p:cNvPr>
          <p:cNvSpPr>
            <a:spLocks noGrp="1"/>
          </p:cNvSpPr>
          <p:nvPr>
            <p:ph type="ftr" sz="quarter" idx="11"/>
          </p:nvPr>
        </p:nvSpPr>
        <p:spPr/>
        <p:txBody>
          <a:bodyPr/>
          <a:lstStyle/>
          <a:p>
            <a:endParaRPr lang="af-ZA"/>
          </a:p>
        </p:txBody>
      </p:sp>
      <p:sp>
        <p:nvSpPr>
          <p:cNvPr id="4" name="Slide Number Placeholder 3">
            <a:extLst>
              <a:ext uri="{FF2B5EF4-FFF2-40B4-BE49-F238E27FC236}">
                <a16:creationId xmlns:a16="http://schemas.microsoft.com/office/drawing/2014/main" id="{9A202CD6-36DE-CBCC-3B30-C229D6736E6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87506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2FABC-D3B2-C03B-BE83-7C0356D330E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af-ZA"/>
          </a:p>
        </p:txBody>
      </p:sp>
      <p:sp>
        <p:nvSpPr>
          <p:cNvPr id="3" name="Content Placeholder 2">
            <a:extLst>
              <a:ext uri="{FF2B5EF4-FFF2-40B4-BE49-F238E27FC236}">
                <a16:creationId xmlns:a16="http://schemas.microsoft.com/office/drawing/2014/main" id="{DAF09B6A-8029-BAB9-0AAD-0BE62DEE628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Text Placeholder 3">
            <a:extLst>
              <a:ext uri="{FF2B5EF4-FFF2-40B4-BE49-F238E27FC236}">
                <a16:creationId xmlns:a16="http://schemas.microsoft.com/office/drawing/2014/main" id="{4468E35E-67F0-0F3C-83A4-B00099EFAD0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77F725-6C48-7D77-C391-83F474A13935}"/>
              </a:ext>
            </a:extLst>
          </p:cNvPr>
          <p:cNvSpPr>
            <a:spLocks noGrp="1"/>
          </p:cNvSpPr>
          <p:nvPr>
            <p:ph type="dt" sz="half" idx="10"/>
          </p:nvPr>
        </p:nvSpPr>
        <p:spPr/>
        <p:txBody>
          <a:bodyPr/>
          <a:lstStyle/>
          <a:p>
            <a:fld id="{AAE5893C-C24F-4A5A-BEFA-1592AF4FECB6}" type="datetimeFigureOut">
              <a:rPr lang="af-ZA" smtClean="0"/>
              <a:t>2026-07-02</a:t>
            </a:fld>
            <a:endParaRPr lang="af-ZA"/>
          </a:p>
        </p:txBody>
      </p:sp>
      <p:sp>
        <p:nvSpPr>
          <p:cNvPr id="6" name="Footer Placeholder 5">
            <a:extLst>
              <a:ext uri="{FF2B5EF4-FFF2-40B4-BE49-F238E27FC236}">
                <a16:creationId xmlns:a16="http://schemas.microsoft.com/office/drawing/2014/main" id="{AEF1F0DE-5CF1-08E7-8181-A1049C1733FA}"/>
              </a:ext>
            </a:extLst>
          </p:cNvPr>
          <p:cNvSpPr>
            <a:spLocks noGrp="1"/>
          </p:cNvSpPr>
          <p:nvPr>
            <p:ph type="ftr" sz="quarter" idx="11"/>
          </p:nvPr>
        </p:nvSpPr>
        <p:spPr/>
        <p:txBody>
          <a:bodyPr/>
          <a:lstStyle/>
          <a:p>
            <a:endParaRPr lang="af-ZA"/>
          </a:p>
        </p:txBody>
      </p:sp>
      <p:sp>
        <p:nvSpPr>
          <p:cNvPr id="7" name="Slide Number Placeholder 6">
            <a:extLst>
              <a:ext uri="{FF2B5EF4-FFF2-40B4-BE49-F238E27FC236}">
                <a16:creationId xmlns:a16="http://schemas.microsoft.com/office/drawing/2014/main" id="{E3CFDD66-9587-C6A7-3687-E1347767D4D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8429551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915F3-D320-C8D5-4915-11D1918A94C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af-ZA"/>
          </a:p>
        </p:txBody>
      </p:sp>
      <p:sp>
        <p:nvSpPr>
          <p:cNvPr id="3" name="Picture Placeholder 2">
            <a:extLst>
              <a:ext uri="{FF2B5EF4-FFF2-40B4-BE49-F238E27FC236}">
                <a16:creationId xmlns:a16="http://schemas.microsoft.com/office/drawing/2014/main" id="{DE637AC8-ACA0-E87A-FF7A-45C9575741F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f-ZA"/>
          </a:p>
        </p:txBody>
      </p:sp>
      <p:sp>
        <p:nvSpPr>
          <p:cNvPr id="4" name="Text Placeholder 3">
            <a:extLst>
              <a:ext uri="{FF2B5EF4-FFF2-40B4-BE49-F238E27FC236}">
                <a16:creationId xmlns:a16="http://schemas.microsoft.com/office/drawing/2014/main" id="{7834831B-6955-D208-AEF6-DDD41F84189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7BCD65A-10F8-635A-8606-869357253B32}"/>
              </a:ext>
            </a:extLst>
          </p:cNvPr>
          <p:cNvSpPr>
            <a:spLocks noGrp="1"/>
          </p:cNvSpPr>
          <p:nvPr>
            <p:ph type="dt" sz="half" idx="10"/>
          </p:nvPr>
        </p:nvSpPr>
        <p:spPr/>
        <p:txBody>
          <a:bodyPr/>
          <a:lstStyle/>
          <a:p>
            <a:fld id="{AAE5893C-C24F-4A5A-BEFA-1592AF4FECB6}" type="datetimeFigureOut">
              <a:rPr lang="af-ZA" smtClean="0"/>
              <a:t>2026-07-02</a:t>
            </a:fld>
            <a:endParaRPr lang="af-ZA"/>
          </a:p>
        </p:txBody>
      </p:sp>
      <p:sp>
        <p:nvSpPr>
          <p:cNvPr id="6" name="Footer Placeholder 5">
            <a:extLst>
              <a:ext uri="{FF2B5EF4-FFF2-40B4-BE49-F238E27FC236}">
                <a16:creationId xmlns:a16="http://schemas.microsoft.com/office/drawing/2014/main" id="{8881DF45-F2BF-1E6C-F637-678F6139AC4E}"/>
              </a:ext>
            </a:extLst>
          </p:cNvPr>
          <p:cNvSpPr>
            <a:spLocks noGrp="1"/>
          </p:cNvSpPr>
          <p:nvPr>
            <p:ph type="ftr" sz="quarter" idx="11"/>
          </p:nvPr>
        </p:nvSpPr>
        <p:spPr/>
        <p:txBody>
          <a:bodyPr/>
          <a:lstStyle/>
          <a:p>
            <a:endParaRPr lang="af-ZA"/>
          </a:p>
        </p:txBody>
      </p:sp>
      <p:sp>
        <p:nvSpPr>
          <p:cNvPr id="7" name="Slide Number Placeholder 6">
            <a:extLst>
              <a:ext uri="{FF2B5EF4-FFF2-40B4-BE49-F238E27FC236}">
                <a16:creationId xmlns:a16="http://schemas.microsoft.com/office/drawing/2014/main" id="{BB46AE22-BE86-71AF-D4EB-AC509D3F7C4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0004655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A65C-5D22-85E8-011D-7ED640150A6F}"/>
              </a:ext>
            </a:extLst>
          </p:cNvPr>
          <p:cNvSpPr>
            <a:spLocks noGrp="1"/>
          </p:cNvSpPr>
          <p:nvPr>
            <p:ph type="title"/>
          </p:nvPr>
        </p:nvSpPr>
        <p:spPr/>
        <p:txBody>
          <a:bodyPr/>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9A86F98D-572C-5E5C-0C55-C2730E924B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45F525D9-E512-BAE1-5E31-DD1E2E853A6D}"/>
              </a:ext>
            </a:extLst>
          </p:cNvPr>
          <p:cNvSpPr>
            <a:spLocks noGrp="1"/>
          </p:cNvSpPr>
          <p:nvPr>
            <p:ph type="dt" sz="half" idx="10"/>
          </p:nvPr>
        </p:nvSpPr>
        <p:spPr/>
        <p:txBody>
          <a:bodyPr/>
          <a:lstStyle/>
          <a:p>
            <a:fld id="{AAE5893C-C24F-4A5A-BEFA-1592AF4FECB6}" type="datetimeFigureOut">
              <a:rPr lang="af-ZA" smtClean="0"/>
              <a:t>2026-07-02</a:t>
            </a:fld>
            <a:endParaRPr lang="af-ZA"/>
          </a:p>
        </p:txBody>
      </p:sp>
      <p:sp>
        <p:nvSpPr>
          <p:cNvPr id="5" name="Footer Placeholder 4">
            <a:extLst>
              <a:ext uri="{FF2B5EF4-FFF2-40B4-BE49-F238E27FC236}">
                <a16:creationId xmlns:a16="http://schemas.microsoft.com/office/drawing/2014/main" id="{386D995E-68DF-5BB1-26B8-B0A82856E77B}"/>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82422485-E533-A35B-8BF0-DDE42F49444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2203346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E3F328-C8C1-4622-38D4-7F8E32220178}"/>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3831824D-ADD0-97A0-F0E4-3FEB78BD30ED}"/>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61670AF2-FFDD-9E3E-E764-7ADCC7BD1E6A}"/>
              </a:ext>
            </a:extLst>
          </p:cNvPr>
          <p:cNvSpPr>
            <a:spLocks noGrp="1"/>
          </p:cNvSpPr>
          <p:nvPr>
            <p:ph type="dt" sz="half" idx="10"/>
          </p:nvPr>
        </p:nvSpPr>
        <p:spPr/>
        <p:txBody>
          <a:bodyPr/>
          <a:lstStyle/>
          <a:p>
            <a:fld id="{AAE5893C-C24F-4A5A-BEFA-1592AF4FECB6}" type="datetimeFigureOut">
              <a:rPr lang="af-ZA" smtClean="0"/>
              <a:t>2026-07-02</a:t>
            </a:fld>
            <a:endParaRPr lang="af-ZA"/>
          </a:p>
        </p:txBody>
      </p:sp>
      <p:sp>
        <p:nvSpPr>
          <p:cNvPr id="5" name="Footer Placeholder 4">
            <a:extLst>
              <a:ext uri="{FF2B5EF4-FFF2-40B4-BE49-F238E27FC236}">
                <a16:creationId xmlns:a16="http://schemas.microsoft.com/office/drawing/2014/main" id="{8CD8D286-5640-BEF9-615D-9A042466213B}"/>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5E65B25E-1C3B-F7D5-30FD-4B8881E3047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2400890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3380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A360CF-B08A-877D-A200-8E74ECB4CF9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af-ZA"/>
          </a:p>
        </p:txBody>
      </p:sp>
      <p:sp>
        <p:nvSpPr>
          <p:cNvPr id="3" name="Text Placeholder 2">
            <a:extLst>
              <a:ext uri="{FF2B5EF4-FFF2-40B4-BE49-F238E27FC236}">
                <a16:creationId xmlns:a16="http://schemas.microsoft.com/office/drawing/2014/main" id="{7074136A-16B3-6C87-306B-0F96FB930AA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36FD76EC-0873-8DBF-6952-FEFF4969CB5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AAE5893C-C24F-4A5A-BEFA-1592AF4FECB6}" type="datetimeFigureOut">
              <a:rPr lang="af-ZA" smtClean="0"/>
              <a:t>2026-07-02</a:t>
            </a:fld>
            <a:endParaRPr lang="af-ZA"/>
          </a:p>
        </p:txBody>
      </p:sp>
      <p:sp>
        <p:nvSpPr>
          <p:cNvPr id="5" name="Footer Placeholder 4">
            <a:extLst>
              <a:ext uri="{FF2B5EF4-FFF2-40B4-BE49-F238E27FC236}">
                <a16:creationId xmlns:a16="http://schemas.microsoft.com/office/drawing/2014/main" id="{B835CE49-4F09-FF1C-2D5E-5AFDFFDB35F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af-ZA"/>
          </a:p>
        </p:txBody>
      </p:sp>
      <p:sp>
        <p:nvSpPr>
          <p:cNvPr id="6" name="Slide Number Placeholder 5">
            <a:extLst>
              <a:ext uri="{FF2B5EF4-FFF2-40B4-BE49-F238E27FC236}">
                <a16:creationId xmlns:a16="http://schemas.microsoft.com/office/drawing/2014/main" id="{14EF77A7-22E8-C002-5896-6291E50074B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32986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f-Z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hyperlink" Target="https://www.youtube.com/watch?v=V2345VNkAyY"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2.jpeg"/><Relationship Id="rId7" Type="http://schemas.openxmlformats.org/officeDocument/2006/relationships/diagramQuickStyle" Target="../diagrams/quickStyle5.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3.jpeg"/><Relationship Id="rId4" Type="http://schemas.openxmlformats.org/officeDocument/2006/relationships/image" Target="../media/image13.jpe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5" name="Google Shape;55;p13"/>
          <p:cNvSpPr txBox="1"/>
          <p:nvPr/>
        </p:nvSpPr>
        <p:spPr>
          <a:xfrm>
            <a:off x="489204" y="751950"/>
            <a:ext cx="5082540" cy="1819800"/>
          </a:xfrm>
          <a:prstGeom prst="rect">
            <a:avLst/>
          </a:prstGeom>
          <a:noFill/>
          <a:ln>
            <a:noFill/>
          </a:ln>
        </p:spPr>
        <p:txBody>
          <a:bodyPr spcFirstLastPara="1" wrap="square" lIns="91425" tIns="91425" rIns="91425" bIns="91425" anchor="t" anchorCtr="0">
            <a:noAutofit/>
          </a:bodyPr>
          <a:lstStyle/>
          <a:p>
            <a:pPr lvl="0">
              <a:spcBef>
                <a:spcPts val="450"/>
              </a:spcBef>
              <a:spcAft>
                <a:spcPts val="450"/>
              </a:spcAft>
            </a:pPr>
            <a:r>
              <a:rPr lang="en-GB" sz="4400" dirty="0" err="1">
                <a:solidFill>
                  <a:srgbClr val="FEE151"/>
                </a:solidFill>
                <a:latin typeface="Fredoka One"/>
                <a:ea typeface="Fredoka One"/>
                <a:cs typeface="Fredoka One"/>
                <a:sym typeface="Fredoka One"/>
              </a:rPr>
              <a:t>Wêreld</a:t>
            </a:r>
            <a:r>
              <a:rPr lang="en-GB" sz="4400" dirty="0">
                <a:solidFill>
                  <a:srgbClr val="FEE151"/>
                </a:solidFill>
                <a:latin typeface="Fredoka One"/>
                <a:ea typeface="Fredoka One"/>
                <a:cs typeface="Fredoka One"/>
                <a:sym typeface="Fredoka One"/>
              </a:rPr>
              <a:t> van Werk</a:t>
            </a:r>
          </a:p>
        </p:txBody>
      </p:sp>
      <p:sp>
        <p:nvSpPr>
          <p:cNvPr id="56" name="Google Shape;56;p13"/>
          <p:cNvSpPr txBox="1"/>
          <p:nvPr/>
        </p:nvSpPr>
        <p:spPr>
          <a:xfrm>
            <a:off x="489204" y="2803018"/>
            <a:ext cx="6632448" cy="667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360"/>
              </a:spcAft>
              <a:buClr>
                <a:srgbClr val="000000"/>
              </a:buClr>
              <a:buSzTx/>
              <a:buFont typeface="Arial"/>
              <a:buNone/>
              <a:tabLst/>
              <a:defRPr/>
            </a:pPr>
            <a:endParaRPr kumimoji="0" lang="en" sz="2000" b="0" i="0" u="none" strike="noStrike" kern="0" cap="none" spc="0" normalizeH="0" baseline="0" noProof="0" dirty="0">
              <a:ln>
                <a:noFill/>
              </a:ln>
              <a:solidFill>
                <a:srgbClr val="BCEEFD"/>
              </a:solidFill>
              <a:effectLst/>
              <a:uLnTx/>
              <a:uFillTx/>
              <a:latin typeface="Comic Neue"/>
              <a:ea typeface="Comic Neue"/>
              <a:cs typeface="Comic Neue"/>
              <a:sym typeface="Comic Neue"/>
            </a:endParaRPr>
          </a:p>
          <a:p>
            <a:pPr lvl="0">
              <a:spcBef>
                <a:spcPts val="360"/>
              </a:spcBef>
              <a:spcAft>
                <a:spcPts val="360"/>
              </a:spcAft>
            </a:pPr>
            <a:r>
              <a:rPr lang="en" sz="2000" dirty="0">
                <a:solidFill>
                  <a:srgbClr val="FEE151"/>
                </a:solidFill>
                <a:latin typeface="Fredoka One" panose="02000000000000000000" pitchFamily="2" charset="0"/>
                <a:ea typeface="Comic Neue"/>
                <a:cs typeface="Comic Neue"/>
                <a:sym typeface="Comic Neue"/>
              </a:rPr>
              <a:t>Graad 9: Kwartaal 3</a:t>
            </a:r>
          </a:p>
          <a:p>
            <a:pPr lvl="0">
              <a:spcBef>
                <a:spcPts val="360"/>
              </a:spcBef>
              <a:spcAft>
                <a:spcPts val="360"/>
              </a:spcAft>
            </a:pPr>
            <a:r>
              <a:rPr lang="en" sz="2000" dirty="0">
                <a:solidFill>
                  <a:srgbClr val="FEE151"/>
                </a:solidFill>
                <a:latin typeface="Fredoka One" panose="02000000000000000000" pitchFamily="2" charset="0"/>
                <a:ea typeface="Comic Neue"/>
                <a:cs typeface="Comic Neue"/>
                <a:sym typeface="Comic Neue"/>
              </a:rPr>
              <a:t>Les 2: </a:t>
            </a:r>
            <a:r>
              <a:rPr lang="en-GB" sz="2000" dirty="0" err="1">
                <a:solidFill>
                  <a:schemeClr val="accent4">
                    <a:lumMod val="75000"/>
                  </a:schemeClr>
                </a:solidFill>
                <a:latin typeface="Fredoka One" panose="02000000000000000000" pitchFamily="2" charset="0"/>
                <a:ea typeface="Comic Neue"/>
                <a:cs typeface="Comic Neue"/>
                <a:sym typeface="Comic Neue"/>
              </a:rPr>
              <a:t>Loopbane</a:t>
            </a:r>
            <a:r>
              <a:rPr lang="en-GB" sz="2000" dirty="0">
                <a:solidFill>
                  <a:schemeClr val="accent4">
                    <a:lumMod val="75000"/>
                  </a:schemeClr>
                </a:solidFill>
                <a:latin typeface="Fredoka One" panose="02000000000000000000" pitchFamily="2" charset="0"/>
                <a:ea typeface="Comic Neue"/>
                <a:cs typeface="Comic Neue"/>
                <a:sym typeface="Comic Neue"/>
              </a:rPr>
              <a:t> </a:t>
            </a:r>
            <a:r>
              <a:rPr lang="en-GB" sz="2000" dirty="0" err="1">
                <a:solidFill>
                  <a:schemeClr val="accent4">
                    <a:lumMod val="75000"/>
                  </a:schemeClr>
                </a:solidFill>
                <a:latin typeface="Fredoka One" panose="02000000000000000000" pitchFamily="2" charset="0"/>
                <a:ea typeface="Comic Neue"/>
                <a:cs typeface="Comic Neue"/>
                <a:sym typeface="Comic Neue"/>
              </a:rPr>
              <a:t>verwant</a:t>
            </a:r>
            <a:r>
              <a:rPr lang="en-GB" sz="2000" dirty="0">
                <a:solidFill>
                  <a:schemeClr val="accent4">
                    <a:lumMod val="75000"/>
                  </a:schemeClr>
                </a:solidFill>
                <a:latin typeface="Fredoka One" panose="02000000000000000000" pitchFamily="2" charset="0"/>
                <a:ea typeface="Comic Neue"/>
                <a:cs typeface="Comic Neue"/>
                <a:sym typeface="Comic Neue"/>
              </a:rPr>
              <a:t> </a:t>
            </a:r>
            <a:r>
              <a:rPr lang="en-GB" sz="2000" dirty="0" err="1">
                <a:solidFill>
                  <a:schemeClr val="accent4">
                    <a:lumMod val="75000"/>
                  </a:schemeClr>
                </a:solidFill>
                <a:latin typeface="Fredoka One" panose="02000000000000000000" pitchFamily="2" charset="0"/>
                <a:ea typeface="Comic Neue"/>
                <a:cs typeface="Comic Neue"/>
                <a:sym typeface="Comic Neue"/>
              </a:rPr>
              <a:t>aan</a:t>
            </a:r>
            <a:r>
              <a:rPr lang="en-GB" sz="2000" dirty="0">
                <a:solidFill>
                  <a:schemeClr val="accent4">
                    <a:lumMod val="75000"/>
                  </a:schemeClr>
                </a:solidFill>
                <a:latin typeface="Fredoka One" panose="02000000000000000000" pitchFamily="2" charset="0"/>
                <a:ea typeface="Comic Neue"/>
                <a:cs typeface="Comic Neue"/>
                <a:sym typeface="Comic Neue"/>
              </a:rPr>
              <a:t> </a:t>
            </a:r>
            <a:r>
              <a:rPr lang="en-GB" sz="2000" dirty="0" err="1">
                <a:solidFill>
                  <a:schemeClr val="accent4">
                    <a:lumMod val="75000"/>
                  </a:schemeClr>
                </a:solidFill>
                <a:latin typeface="Fredoka One" panose="02000000000000000000" pitchFamily="2" charset="0"/>
                <a:ea typeface="Comic Neue"/>
                <a:cs typeface="Comic Neue"/>
                <a:sym typeface="Comic Neue"/>
              </a:rPr>
              <a:t>verskillende</a:t>
            </a:r>
            <a:r>
              <a:rPr lang="en-GB" sz="2000" dirty="0">
                <a:solidFill>
                  <a:schemeClr val="accent4">
                    <a:lumMod val="75000"/>
                  </a:schemeClr>
                </a:solidFill>
                <a:latin typeface="Fredoka One" panose="02000000000000000000" pitchFamily="2" charset="0"/>
                <a:ea typeface="Comic Neue"/>
                <a:cs typeface="Comic Neue"/>
                <a:sym typeface="Comic Neue"/>
              </a:rPr>
              <a:t> </a:t>
            </a:r>
            <a:r>
              <a:rPr lang="en-GB" sz="2000" dirty="0" err="1">
                <a:solidFill>
                  <a:schemeClr val="accent4">
                    <a:lumMod val="75000"/>
                  </a:schemeClr>
                </a:solidFill>
                <a:latin typeface="Fredoka One" panose="02000000000000000000" pitchFamily="2" charset="0"/>
                <a:ea typeface="Comic Neue"/>
                <a:cs typeface="Comic Neue"/>
                <a:sym typeface="Comic Neue"/>
              </a:rPr>
              <a:t>vakke</a:t>
            </a:r>
            <a:endParaRPr lang="en-GB" sz="2000" dirty="0">
              <a:solidFill>
                <a:schemeClr val="accent4">
                  <a:lumMod val="75000"/>
                </a:schemeClr>
              </a:solidFill>
              <a:latin typeface="Fredoka One" panose="02000000000000000000" pitchFamily="2" charset="0"/>
              <a:ea typeface="Comic Neue"/>
              <a:cs typeface="Comic Neue"/>
              <a:sym typeface="Comic Neue"/>
            </a:endParaRPr>
          </a:p>
        </p:txBody>
      </p:sp>
      <p:pic>
        <p:nvPicPr>
          <p:cNvPr id="2" name="Picture 1" descr="A logo with a person in the middle&#10;&#10;Description automatically generated">
            <a:extLst>
              <a:ext uri="{FF2B5EF4-FFF2-40B4-BE49-F238E27FC236}">
                <a16:creationId xmlns:a16="http://schemas.microsoft.com/office/drawing/2014/main" id="{EE59DCF6-48E4-FC72-4403-1AB84804B4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6448" y="1"/>
            <a:ext cx="987552" cy="3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a:extLst>
            <a:ext uri="{FF2B5EF4-FFF2-40B4-BE49-F238E27FC236}">
              <a16:creationId xmlns:a16="http://schemas.microsoft.com/office/drawing/2014/main" id="{EC196C90-ADC4-EFE8-0D60-FE0A71C411E2}"/>
            </a:ext>
          </a:extLst>
        </p:cNvPr>
        <p:cNvGrpSpPr/>
        <p:nvPr/>
      </p:nvGrpSpPr>
      <p:grpSpPr>
        <a:xfrm>
          <a:off x="0" y="0"/>
          <a:ext cx="0" cy="0"/>
          <a:chOff x="0" y="0"/>
          <a:chExt cx="0" cy="0"/>
        </a:xfrm>
      </p:grpSpPr>
      <p:sp>
        <p:nvSpPr>
          <p:cNvPr id="55" name="Google Shape;55;p13">
            <a:extLst>
              <a:ext uri="{FF2B5EF4-FFF2-40B4-BE49-F238E27FC236}">
                <a16:creationId xmlns:a16="http://schemas.microsoft.com/office/drawing/2014/main" id="{B6C39E6A-90D8-1B05-D793-247F96E76AE0}"/>
              </a:ext>
            </a:extLst>
          </p:cNvPr>
          <p:cNvSpPr txBox="1"/>
          <p:nvPr/>
        </p:nvSpPr>
        <p:spPr>
          <a:xfrm>
            <a:off x="489204" y="751950"/>
            <a:ext cx="7026184" cy="869586"/>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450"/>
              </a:spcBef>
              <a:spcAft>
                <a:spcPts val="450"/>
              </a:spcAft>
              <a:buClr>
                <a:srgbClr val="000000"/>
              </a:buClr>
              <a:buSzTx/>
              <a:buFont typeface="Arial"/>
              <a:buNone/>
              <a:tabLst/>
              <a:defRPr/>
            </a:pPr>
            <a:r>
              <a:rPr lang="af-ZA" sz="3200" b="1" dirty="0">
                <a:solidFill>
                  <a:srgbClr val="FEE151"/>
                </a:solidFill>
                <a:latin typeface="Aptos" panose="020B0004020202020204" pitchFamily="34" charset="0"/>
              </a:rPr>
              <a:t>Sleutel</a:t>
            </a:r>
            <a:r>
              <a:rPr kumimoji="0" lang="af-ZA" sz="3200" b="1" i="0" u="none" strike="noStrike" kern="0" cap="none" spc="0" normalizeH="0" baseline="0" noProof="0" dirty="0">
                <a:ln>
                  <a:noFill/>
                </a:ln>
                <a:solidFill>
                  <a:srgbClr val="FEE151"/>
                </a:solidFill>
                <a:effectLst/>
                <a:uLnTx/>
                <a:uFillTx/>
                <a:latin typeface="Aptos" panose="020B0004020202020204" pitchFamily="34" charset="0"/>
                <a:cs typeface="Arial"/>
                <a:sym typeface="Arial"/>
              </a:rPr>
              <a:t>boodskap</a:t>
            </a:r>
            <a:endParaRPr kumimoji="0" lang="en-GB" sz="3200" b="1" i="0" u="none" strike="noStrike" kern="0" cap="none" spc="0" normalizeH="0" baseline="0" noProof="0" dirty="0">
              <a:ln>
                <a:noFill/>
              </a:ln>
              <a:solidFill>
                <a:srgbClr val="FEE151"/>
              </a:solidFill>
              <a:effectLst/>
              <a:uLnTx/>
              <a:uFillTx/>
              <a:latin typeface="Aptos" panose="020B0004020202020204" pitchFamily="34" charset="0"/>
              <a:ea typeface="Fredoka One"/>
              <a:cs typeface="Fredoka One"/>
              <a:sym typeface="Fredoka One"/>
            </a:endParaRPr>
          </a:p>
        </p:txBody>
      </p:sp>
      <p:sp>
        <p:nvSpPr>
          <p:cNvPr id="4" name="Google Shape;56;p13">
            <a:extLst>
              <a:ext uri="{FF2B5EF4-FFF2-40B4-BE49-F238E27FC236}">
                <a16:creationId xmlns:a16="http://schemas.microsoft.com/office/drawing/2014/main" id="{6213435B-F5A6-EC19-E9F3-8408812A89C0}"/>
              </a:ext>
            </a:extLst>
          </p:cNvPr>
          <p:cNvSpPr txBox="1"/>
          <p:nvPr/>
        </p:nvSpPr>
        <p:spPr>
          <a:xfrm>
            <a:off x="489204" y="1287786"/>
            <a:ext cx="6632448" cy="3103764"/>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360"/>
              </a:spcAft>
              <a:buClr>
                <a:srgbClr val="000000"/>
              </a:buClr>
              <a:buSzTx/>
              <a:buFont typeface="Arial"/>
              <a:buNone/>
              <a:tabLst/>
              <a:defRPr/>
            </a:pPr>
            <a:endParaRPr kumimoji="0" lang="en" sz="2000" b="0" i="0" u="none" strike="noStrike" kern="0" cap="none" spc="0" normalizeH="0" baseline="0" noProof="0" dirty="0">
              <a:ln>
                <a:noFill/>
              </a:ln>
              <a:solidFill>
                <a:srgbClr val="BCEEFD"/>
              </a:solidFill>
              <a:effectLst/>
              <a:uLnTx/>
              <a:uFillTx/>
              <a:latin typeface="Comic Neue"/>
              <a:ea typeface="Comic Neue"/>
              <a:cs typeface="Comic Neue"/>
              <a:sym typeface="Comic Neue"/>
            </a:endParaRPr>
          </a:p>
          <a:p>
            <a:pPr marL="342900" lvl="0" indent="-342900">
              <a:spcBef>
                <a:spcPts val="360"/>
              </a:spcBef>
              <a:spcAft>
                <a:spcPts val="360"/>
              </a:spcAft>
              <a:buClr>
                <a:srgbClr val="FFAB40">
                  <a:lumMod val="75000"/>
                </a:srgbClr>
              </a:buClr>
              <a:buFont typeface="Arial" panose="020B0604020202020204" pitchFamily="34" charset="0"/>
              <a:buChar char="•"/>
              <a:defRPr/>
            </a:pPr>
            <a:r>
              <a:rPr lang="nl-NL" sz="2000" dirty="0">
                <a:solidFill>
                  <a:srgbClr val="FFAB40">
                    <a:lumMod val="75000"/>
                  </a:srgbClr>
                </a:solidFill>
                <a:latin typeface="Fredoka One" panose="02000000000000000000" pitchFamily="2" charset="0"/>
                <a:ea typeface="Comic Neue"/>
                <a:cs typeface="Comic Neue"/>
                <a:sym typeface="Comic Neue"/>
              </a:rPr>
              <a:t>Vakke moet verband hou met loopbane en toekomstige studie-opsies.
Sommige loopbane vereis spesifieke vakke.
Ander vakke ontwikkel nuttige vaardighede.
Doen vroegtydig navorsing voordat jy vakkeuses maak.</a:t>
            </a:r>
            <a:endParaRPr kumimoji="0" lang="en-GB" sz="2000" b="0" i="0" u="none" strike="noStrike" kern="0" cap="none" spc="0" normalizeH="0" baseline="0" noProof="0" dirty="0">
              <a:ln>
                <a:noFill/>
              </a:ln>
              <a:solidFill>
                <a:srgbClr val="FFAB40">
                  <a:lumMod val="75000"/>
                </a:srgbClr>
              </a:solidFill>
              <a:effectLst/>
              <a:uLnTx/>
              <a:uFillTx/>
              <a:latin typeface="Fredoka One" panose="02000000000000000000" pitchFamily="2" charset="0"/>
              <a:ea typeface="Comic Neue"/>
              <a:cs typeface="Comic Neue"/>
              <a:sym typeface="Comic Neue"/>
            </a:endParaRPr>
          </a:p>
        </p:txBody>
      </p:sp>
      <p:pic>
        <p:nvPicPr>
          <p:cNvPr id="5" name="Picture 4" descr="A logo with a person in the middle&#10;&#10;Description automatically generated">
            <a:extLst>
              <a:ext uri="{FF2B5EF4-FFF2-40B4-BE49-F238E27FC236}">
                <a16:creationId xmlns:a16="http://schemas.microsoft.com/office/drawing/2014/main" id="{33A9FA52-5624-251C-ABCD-74ECC0EAE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6448" y="1"/>
            <a:ext cx="987552" cy="3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45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514DCA-6E6A-4133-0AD7-C274B986DE47}"/>
              </a:ext>
            </a:extLst>
          </p:cNvPr>
          <p:cNvSpPr>
            <a:spLocks noGrp="1"/>
          </p:cNvSpPr>
          <p:nvPr>
            <p:ph type="title"/>
          </p:nvPr>
        </p:nvSpPr>
        <p:spPr>
          <a:xfrm>
            <a:off x="4993286" y="350453"/>
            <a:ext cx="3146755" cy="1539391"/>
          </a:xfrm>
        </p:spPr>
        <p:txBody>
          <a:bodyPr vert="horz" lIns="91440" tIns="45720" rIns="91440" bIns="45720" rtlCol="0" anchor="b">
            <a:normAutofit/>
          </a:bodyPr>
          <a:lstStyle/>
          <a:p>
            <a:pPr defTabSz="914400">
              <a:spcBef>
                <a:spcPct val="0"/>
              </a:spcBef>
            </a:pPr>
            <a:r>
              <a:rPr lang="en-US" sz="4200" b="1" dirty="0" err="1">
                <a:solidFill>
                  <a:srgbClr val="FEE151"/>
                </a:solidFill>
              </a:rPr>
              <a:t>Vinnige</a:t>
            </a:r>
            <a:r>
              <a:rPr lang="en-US" sz="4200" b="1" dirty="0">
                <a:solidFill>
                  <a:srgbClr val="FEE151"/>
                </a:solidFill>
              </a:rPr>
              <a:t> </a:t>
            </a:r>
            <a:r>
              <a:rPr lang="en-US" sz="4200" b="1" dirty="0" err="1">
                <a:solidFill>
                  <a:srgbClr val="FEE151"/>
                </a:solidFill>
              </a:rPr>
              <a:t>Opsomming</a:t>
            </a:r>
            <a:endParaRPr lang="en-US" sz="4200" b="1" dirty="0">
              <a:solidFill>
                <a:srgbClr val="FEE151"/>
              </a:solidFill>
            </a:endParaRPr>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2223" y="415614"/>
            <a:ext cx="4306642" cy="4306641"/>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243;p28">
            <a:extLst>
              <a:ext uri="{FF2B5EF4-FFF2-40B4-BE49-F238E27FC236}">
                <a16:creationId xmlns:a16="http://schemas.microsoft.com/office/drawing/2014/main" id="{42DA058F-2683-A136-E2E9-619ACA07C77A}"/>
              </a:ext>
            </a:extLst>
          </p:cNvPr>
          <p:cNvPicPr preferRelativeResize="0"/>
          <p:nvPr/>
        </p:nvPicPr>
        <p:blipFill>
          <a:blip r:embed="rId3"/>
          <a:srcRect l="15943" r="6555" b="-3"/>
          <a:stretch>
            <a:fillRect/>
          </a:stretch>
        </p:blipFill>
        <p:spPr>
          <a:xfrm>
            <a:off x="379063" y="415613"/>
            <a:ext cx="4306642" cy="4306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p:spPr>
      </p:pic>
      <p:sp>
        <p:nvSpPr>
          <p:cNvPr id="1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17" y="527759"/>
            <a:ext cx="128636" cy="128636"/>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064" y="1172022"/>
            <a:ext cx="118159" cy="118158"/>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Text Placeholder 2">
            <a:extLst>
              <a:ext uri="{FF2B5EF4-FFF2-40B4-BE49-F238E27FC236}">
                <a16:creationId xmlns:a16="http://schemas.microsoft.com/office/drawing/2014/main" id="{A1628532-9C76-2C57-63AF-F1700A947B38}"/>
              </a:ext>
            </a:extLst>
          </p:cNvPr>
          <p:cNvSpPr>
            <a:spLocks noGrp="1"/>
          </p:cNvSpPr>
          <p:nvPr>
            <p:ph type="body" idx="1"/>
          </p:nvPr>
        </p:nvSpPr>
        <p:spPr>
          <a:xfrm>
            <a:off x="4993286" y="2243113"/>
            <a:ext cx="3146755" cy="2185404"/>
          </a:xfrm>
        </p:spPr>
        <p:txBody>
          <a:bodyPr vert="horz" lIns="91440" tIns="45720" rIns="91440" bIns="45720" rtlCol="0" anchor="t">
            <a:normAutofit/>
          </a:bodyPr>
          <a:lstStyle/>
          <a:p>
            <a:pPr indent="-228600" defTabSz="914400">
              <a:spcAft>
                <a:spcPts val="600"/>
              </a:spcAft>
              <a:buFont typeface="Arial" panose="020B0604020202020204" pitchFamily="34" charset="0"/>
              <a:buChar char="•"/>
            </a:pPr>
            <a:r>
              <a:rPr lang="nl-NL" sz="1500" dirty="0">
                <a:solidFill>
                  <a:schemeClr val="bg1">
                    <a:alpha val="80000"/>
                  </a:schemeClr>
                </a:solidFill>
              </a:rPr>
              <a:t>Wat is die minimum aantal vakke wat leerders in graad 10–12 kan neem?
Wat is die vier verpligte vakke wat leerders moet neem?
Watter faktore beïnvloed 'n leerder se keusevakke?</a:t>
            </a:r>
            <a:endParaRPr lang="en-US" sz="1500" dirty="0">
              <a:solidFill>
                <a:schemeClr val="tx1">
                  <a:alpha val="80000"/>
                </a:schemeClr>
              </a:solidFill>
            </a:endParaRPr>
          </a:p>
        </p:txBody>
      </p:sp>
      <p:sp>
        <p:nvSpPr>
          <p:cNvPr id="1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0611" y="4331311"/>
            <a:ext cx="84320" cy="84320"/>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2714454"/>
            <a:ext cx="0" cy="242904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5" name="Picture 4" descr="A logo with a person in the middle&#10;&#10;Description automatically generated">
            <a:extLst>
              <a:ext uri="{FF2B5EF4-FFF2-40B4-BE49-F238E27FC236}">
                <a16:creationId xmlns:a16="http://schemas.microsoft.com/office/drawing/2014/main" id="{49A0068C-CD9A-FFD7-DB51-A3975C69BC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6448" y="1"/>
            <a:ext cx="987552" cy="3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469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14"/>
          <p:cNvSpPr txBox="1"/>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nSpc>
                <a:spcPct val="90000"/>
              </a:lnSpc>
              <a:spcAft>
                <a:spcPts val="600"/>
              </a:spcAft>
              <a:buClr>
                <a:schemeClr val="dk1"/>
              </a:buClr>
              <a:buSzPts val="2800"/>
            </a:pPr>
            <a:r>
              <a:rPr lang="en-US" sz="2200" dirty="0" err="1">
                <a:solidFill>
                  <a:srgbClr val="FEE151"/>
                </a:solidFill>
                <a:latin typeface="Fredoka One" panose="02000000000000000000" pitchFamily="2" charset="0"/>
              </a:rPr>
              <a:t>Lesuitkomste</a:t>
            </a:r>
            <a:endParaRPr lang="en-US" sz="2200" b="0" i="0" u="none" strike="noStrike" cap="none" dirty="0">
              <a:solidFill>
                <a:srgbClr val="FEE151"/>
              </a:solidFill>
              <a:latin typeface="Fredoka One" panose="02000000000000000000" pitchFamily="2" charset="0"/>
              <a:sym typeface="Arial"/>
            </a:endParaRPr>
          </a:p>
        </p:txBody>
      </p:sp>
      <p:sp>
        <p:nvSpPr>
          <p:cNvPr id="63" name="Google Shape;63;p14"/>
          <p:cNvSpPr txBox="1"/>
          <p:nvPr/>
        </p:nvSpPr>
        <p:spPr>
          <a:xfrm>
            <a:off x="311700" y="1152475"/>
            <a:ext cx="7637484" cy="3416400"/>
          </a:xfrm>
          <a:prstGeom prst="rect">
            <a:avLst/>
          </a:prstGeom>
          <a:noFill/>
          <a:ln>
            <a:noFill/>
          </a:ln>
        </p:spPr>
        <p:txBody>
          <a:bodyPr spcFirstLastPara="1" wrap="square" lIns="91425" tIns="91425" rIns="91425" bIns="91425" anchor="t" anchorCtr="0">
            <a:normAutofit fontScale="85000" lnSpcReduction="10000"/>
          </a:bodyPr>
          <a:lstStyle/>
          <a:p>
            <a:pPr lvl="0">
              <a:lnSpc>
                <a:spcPct val="115000"/>
              </a:lnSpc>
              <a:buSzPts val="1200"/>
            </a:pPr>
            <a:r>
              <a:rPr lang="nl-NL" sz="2400" b="1" dirty="0">
                <a:solidFill>
                  <a:schemeClr val="bg1"/>
                </a:solidFill>
                <a:latin typeface="Comic Neue" panose="020B0604020202020204" charset="0"/>
                <a:ea typeface="Times New Roman" panose="02020603050405020304" pitchFamily="18" charset="0"/>
                <a:cs typeface="Times New Roman" panose="02020603050405020304" pitchFamily="18" charset="0"/>
              </a:rPr>
              <a:t>Teen die einde van hierdie les behoort jy in staat te wees om die volgende te kan doen:</a:t>
            </a:r>
            <a:endParaRPr lang="en-ZA" sz="2400" b="1" dirty="0">
              <a:solidFill>
                <a:schemeClr val="bg1"/>
              </a:solidFill>
              <a:effectLst/>
              <a:latin typeface="Comic Neue" panose="020B0604020202020204" charset="0"/>
              <a:ea typeface="Times New Roman" panose="02020603050405020304" pitchFamily="18" charset="0"/>
              <a:cs typeface="Times New Roman" panose="02020603050405020304" pitchFamily="18" charset="0"/>
            </a:endParaRPr>
          </a:p>
          <a:p>
            <a:pPr marL="342900" lvl="0" indent="-342900">
              <a:lnSpc>
                <a:spcPct val="115000"/>
              </a:lnSpc>
              <a:buClr>
                <a:schemeClr val="bg1"/>
              </a:buClr>
              <a:buSzPts val="1200"/>
              <a:buFont typeface="Courier New" panose="02070309020205020404" pitchFamily="49" charset="0"/>
              <a:buChar char="-"/>
            </a:pPr>
            <a:r>
              <a:rPr lang="nl-NL" sz="2400" dirty="0">
                <a:solidFill>
                  <a:schemeClr val="bg1"/>
                </a:solidFill>
                <a:effectLst/>
                <a:latin typeface="Comic Neue" panose="020B0604020202020204" charset="0"/>
                <a:ea typeface="Times New Roman" panose="02020603050405020304" pitchFamily="18" charset="0"/>
                <a:cs typeface="Times New Roman" panose="02020603050405020304" pitchFamily="18" charset="0"/>
              </a:rPr>
              <a:t>Verduidelik waarom loopbaan- en studievereistes nagevors moet word voordat graad 10-vakke gekies word.</a:t>
            </a:r>
          </a:p>
          <a:p>
            <a:pPr marL="342900" lvl="0" indent="-342900">
              <a:lnSpc>
                <a:spcPct val="115000"/>
              </a:lnSpc>
              <a:buClr>
                <a:schemeClr val="bg1"/>
              </a:buClr>
              <a:buSzPts val="1200"/>
              <a:buFont typeface="Courier New" panose="02070309020205020404" pitchFamily="49" charset="0"/>
              <a:buChar char="-"/>
            </a:pPr>
            <a:r>
              <a:rPr lang="nl-NL" sz="2400" dirty="0">
                <a:solidFill>
                  <a:schemeClr val="bg1"/>
                </a:solidFill>
                <a:effectLst/>
                <a:latin typeface="Comic Neue" panose="020B0604020202020204" charset="0"/>
                <a:ea typeface="Times New Roman" panose="02020603050405020304" pitchFamily="18" charset="0"/>
                <a:cs typeface="Times New Roman" panose="02020603050405020304" pitchFamily="18" charset="0"/>
              </a:rPr>
              <a:t>Verduidelik waarom sekere loopbane spesifieke vakke mag vereis.</a:t>
            </a:r>
          </a:p>
          <a:p>
            <a:pPr marL="342900" lvl="0" indent="-342900">
              <a:lnSpc>
                <a:spcPct val="115000"/>
              </a:lnSpc>
              <a:buClr>
                <a:schemeClr val="bg1"/>
              </a:buClr>
              <a:buSzPts val="1200"/>
              <a:buFont typeface="Courier New" panose="02070309020205020404" pitchFamily="49" charset="0"/>
              <a:buChar char="-"/>
            </a:pPr>
            <a:r>
              <a:rPr lang="nl-NL" sz="2400" dirty="0">
                <a:solidFill>
                  <a:schemeClr val="bg1"/>
                </a:solidFill>
                <a:effectLst/>
                <a:latin typeface="Comic Neue" panose="020B0604020202020204" charset="0"/>
                <a:ea typeface="Times New Roman" panose="02020603050405020304" pitchFamily="18" charset="0"/>
                <a:cs typeface="Times New Roman" panose="02020603050405020304" pitchFamily="18" charset="0"/>
              </a:rPr>
              <a:t>Verbind skoolvakke met verskillende loopbane en loopbaanvelde.</a:t>
            </a:r>
          </a:p>
          <a:p>
            <a:pPr marL="342900" lvl="0" indent="-342900">
              <a:lnSpc>
                <a:spcPct val="115000"/>
              </a:lnSpc>
              <a:buClr>
                <a:schemeClr val="bg1"/>
              </a:buClr>
              <a:buSzPts val="1200"/>
              <a:buFont typeface="Courier New" panose="02070309020205020404" pitchFamily="49" charset="0"/>
              <a:buChar char="-"/>
            </a:pPr>
            <a:r>
              <a:rPr lang="nl-NL" sz="2400" dirty="0">
                <a:solidFill>
                  <a:schemeClr val="bg1"/>
                </a:solidFill>
                <a:effectLst/>
                <a:latin typeface="Comic Neue" panose="020B0604020202020204" charset="0"/>
                <a:ea typeface="Times New Roman" panose="02020603050405020304" pitchFamily="18" charset="0"/>
                <a:cs typeface="Times New Roman" panose="02020603050405020304" pitchFamily="18" charset="0"/>
              </a:rPr>
              <a:t>Identifiseer voorbeelde van loopbane wat aan verskillende vakke gekoppel is.</a:t>
            </a:r>
          </a:p>
          <a:p>
            <a:pPr marL="114300" lvl="0">
              <a:lnSpc>
                <a:spcPct val="115000"/>
              </a:lnSpc>
              <a:spcAft>
                <a:spcPts val="600"/>
              </a:spcAft>
              <a:buClr>
                <a:schemeClr val="dk2"/>
              </a:buClr>
              <a:buSzPts val="1800"/>
            </a:pPr>
            <a:r>
              <a:rPr lang="en-US" sz="1800" b="0" i="0" u="none" strike="noStrike" cap="none" dirty="0">
                <a:solidFill>
                  <a:schemeClr val="dk2"/>
                </a:solidFill>
                <a:latin typeface="Arial"/>
                <a:ea typeface="Arial"/>
                <a:cs typeface="Arial"/>
                <a:sym typeface="Arial"/>
              </a:rPr>
              <a:t>.</a:t>
            </a:r>
          </a:p>
        </p:txBody>
      </p:sp>
      <p:pic>
        <p:nvPicPr>
          <p:cNvPr id="4" name="Picture 3" descr="A logo with a person in the middle&#10;&#10;Description automatically generated">
            <a:extLst>
              <a:ext uri="{FF2B5EF4-FFF2-40B4-BE49-F238E27FC236}">
                <a16:creationId xmlns:a16="http://schemas.microsoft.com/office/drawing/2014/main" id="{17BA7725-E903-F778-0A5E-4CD35B297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448" y="1"/>
            <a:ext cx="987552" cy="3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FF3155-56FD-A817-CC53-8158242AB1C4}"/>
              </a:ext>
            </a:extLst>
          </p:cNvPr>
          <p:cNvSpPr>
            <a:spLocks noGrp="1"/>
          </p:cNvSpPr>
          <p:nvPr>
            <p:ph type="title"/>
          </p:nvPr>
        </p:nvSpPr>
        <p:spPr>
          <a:xfrm>
            <a:off x="1037673" y="261648"/>
            <a:ext cx="7288583" cy="1182335"/>
          </a:xfrm>
        </p:spPr>
        <p:txBody>
          <a:bodyPr vert="horz" lIns="91440" tIns="45720" rIns="91440" bIns="45720" rtlCol="0" anchor="ctr">
            <a:normAutofit/>
          </a:bodyPr>
          <a:lstStyle/>
          <a:p>
            <a:pPr algn="ctr" defTabSz="914400">
              <a:spcBef>
                <a:spcPct val="0"/>
              </a:spcBef>
            </a:pPr>
            <a:r>
              <a:rPr lang="en-US" sz="3000" b="1" dirty="0" err="1">
                <a:solidFill>
                  <a:srgbClr val="FEE151"/>
                </a:solidFill>
              </a:rPr>
              <a:t>Waarom</a:t>
            </a:r>
            <a:r>
              <a:rPr lang="en-US" sz="3000" b="1" dirty="0">
                <a:solidFill>
                  <a:srgbClr val="FEE151"/>
                </a:solidFill>
              </a:rPr>
              <a:t> </a:t>
            </a:r>
            <a:r>
              <a:rPr lang="en-US" sz="3000" b="1" dirty="0" err="1">
                <a:solidFill>
                  <a:srgbClr val="FEE151"/>
                </a:solidFill>
              </a:rPr>
              <a:t>loopbaannavorsing</a:t>
            </a:r>
            <a:r>
              <a:rPr lang="en-US" sz="3000" b="1" dirty="0">
                <a:solidFill>
                  <a:srgbClr val="FEE151"/>
                </a:solidFill>
              </a:rPr>
              <a:t> </a:t>
            </a:r>
            <a:r>
              <a:rPr lang="en-US" sz="3000" b="1" dirty="0" err="1">
                <a:solidFill>
                  <a:srgbClr val="FEE151"/>
                </a:solidFill>
              </a:rPr>
              <a:t>belangrik</a:t>
            </a:r>
            <a:r>
              <a:rPr lang="en-US" sz="3000" b="1" dirty="0">
                <a:solidFill>
                  <a:srgbClr val="FEE151"/>
                </a:solidFill>
              </a:rPr>
              <a:t> is</a:t>
            </a:r>
            <a:endParaRPr lang="en-US" sz="3000" b="1" kern="1200" dirty="0">
              <a:solidFill>
                <a:srgbClr val="FEE151"/>
              </a:solidFill>
              <a:latin typeface="+mj-lt"/>
              <a:ea typeface="+mj-ea"/>
              <a:cs typeface="+mj-cs"/>
            </a:endParaRPr>
          </a:p>
        </p:txBody>
      </p:sp>
      <p:graphicFrame>
        <p:nvGraphicFramePr>
          <p:cNvPr id="23" name="Text Placeholder 2">
            <a:extLst>
              <a:ext uri="{FF2B5EF4-FFF2-40B4-BE49-F238E27FC236}">
                <a16:creationId xmlns:a16="http://schemas.microsoft.com/office/drawing/2014/main" id="{F612C2EF-5003-FC69-D931-763AF50DC66B}"/>
              </a:ext>
            </a:extLst>
          </p:cNvPr>
          <p:cNvGraphicFramePr/>
          <p:nvPr>
            <p:extLst>
              <p:ext uri="{D42A27DB-BD31-4B8C-83A1-F6EECF244321}">
                <p14:modId xmlns:p14="http://schemas.microsoft.com/office/powerpoint/2010/main" val="2843694079"/>
              </p:ext>
            </p:extLst>
          </p:nvPr>
        </p:nvGraphicFramePr>
        <p:xfrm>
          <a:off x="472921" y="1610291"/>
          <a:ext cx="8195871" cy="2767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CA428702-A16F-C786-798A-7A6BB17540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6448" y="1"/>
            <a:ext cx="987552" cy="3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414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08EEC7-813C-29AE-2495-8927B0246E7B}"/>
              </a:ext>
            </a:extLst>
          </p:cNvPr>
          <p:cNvPicPr>
            <a:picLocks noChangeAspect="1"/>
          </p:cNvPicPr>
          <p:nvPr/>
        </p:nvPicPr>
        <p:blipFill>
          <a:blip r:embed="rId3"/>
          <a:stretch>
            <a:fillRect/>
          </a:stretch>
        </p:blipFill>
        <p:spPr>
          <a:xfrm>
            <a:off x="0" y="0"/>
            <a:ext cx="9144000" cy="5166360"/>
          </a:xfrm>
          <a:prstGeom prst="rect">
            <a:avLst/>
          </a:prstGeom>
        </p:spPr>
      </p:pic>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8814"/>
            <a:ext cx="9144000" cy="552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A5DDD4-5BB6-17C4-873F-BC20E369E53D}"/>
              </a:ext>
            </a:extLst>
          </p:cNvPr>
          <p:cNvSpPr>
            <a:spLocks noGrp="1"/>
          </p:cNvSpPr>
          <p:nvPr>
            <p:ph type="title"/>
          </p:nvPr>
        </p:nvSpPr>
        <p:spPr>
          <a:xfrm>
            <a:off x="417399" y="482600"/>
            <a:ext cx="8408193" cy="558627"/>
          </a:xfrm>
        </p:spPr>
        <p:txBody>
          <a:bodyPr vert="horz" lIns="91440" tIns="45720" rIns="91440" bIns="45720" rtlCol="0" anchor="ctr">
            <a:normAutofit fontScale="90000"/>
          </a:bodyPr>
          <a:lstStyle/>
          <a:p>
            <a:pPr algn="ctr" defTabSz="914400"/>
            <a:r>
              <a:rPr lang="en-US" sz="1800" dirty="0">
                <a:solidFill>
                  <a:schemeClr val="bg1"/>
                </a:solidFill>
              </a:rPr>
              <a:t>Kyk</a:t>
            </a:r>
            <a:r>
              <a:rPr lang="en-US" sz="1800" kern="1200" dirty="0">
                <a:solidFill>
                  <a:schemeClr val="bg1"/>
                </a:solidFill>
                <a:latin typeface="+mj-lt"/>
                <a:ea typeface="+mj-ea"/>
                <a:cs typeface="+mj-cs"/>
              </a:rPr>
              <a:t>: </a:t>
            </a:r>
            <a:r>
              <a:rPr lang="en-US" sz="1800" b="1" kern="1200" dirty="0">
                <a:solidFill>
                  <a:schemeClr val="bg1"/>
                </a:solidFill>
                <a:latin typeface="+mj-lt"/>
                <a:ea typeface="+mj-ea"/>
                <a:cs typeface="+mj-cs"/>
              </a:rPr>
              <a:t>#Futuready: Exploring Careers </a:t>
            </a:r>
            <a:br>
              <a:rPr lang="en-US" sz="1800" kern="1200" dirty="0">
                <a:solidFill>
                  <a:schemeClr val="bg1"/>
                </a:solidFill>
                <a:latin typeface="+mj-lt"/>
                <a:ea typeface="+mj-ea"/>
                <a:cs typeface="+mj-cs"/>
              </a:rPr>
            </a:br>
            <a:r>
              <a:rPr lang="en-US" sz="1800" u="sng" kern="1200" dirty="0">
                <a:solidFill>
                  <a:schemeClr val="bg1"/>
                </a:solidFill>
                <a:latin typeface="+mj-lt"/>
                <a:ea typeface="+mj-ea"/>
                <a:cs typeface="+mj-cs"/>
                <a:hlinkClick r:id="rId4"/>
              </a:rPr>
              <a:t>https://www.youtube.com/watch?v=V2345VNkAyY</a:t>
            </a:r>
            <a:r>
              <a:rPr lang="en-US" sz="1800" kern="1200" dirty="0">
                <a:solidFill>
                  <a:schemeClr val="bg1"/>
                </a:solidFill>
                <a:latin typeface="+mj-lt"/>
                <a:ea typeface="+mj-ea"/>
                <a:cs typeface="+mj-cs"/>
              </a:rPr>
              <a:t>  (</a:t>
            </a:r>
            <a:r>
              <a:rPr lang="nl-NL" sz="1800" dirty="0">
                <a:solidFill>
                  <a:schemeClr val="bg1"/>
                </a:solidFill>
              </a:rPr>
              <a:t>Kyk tot 2 min 48 sek</a:t>
            </a:r>
            <a:r>
              <a:rPr lang="en-US" sz="1800" kern="1200" dirty="0">
                <a:solidFill>
                  <a:schemeClr val="bg1"/>
                </a:solidFill>
                <a:latin typeface="+mj-lt"/>
                <a:ea typeface="+mj-ea"/>
                <a:cs typeface="+mj-cs"/>
              </a:rPr>
              <a:t>)</a:t>
            </a:r>
          </a:p>
        </p:txBody>
      </p:sp>
      <p:sp>
        <p:nvSpPr>
          <p:cNvPr id="7" name="TextBox 6">
            <a:extLst>
              <a:ext uri="{FF2B5EF4-FFF2-40B4-BE49-F238E27FC236}">
                <a16:creationId xmlns:a16="http://schemas.microsoft.com/office/drawing/2014/main" id="{B56304FB-1E48-FB97-80F1-E9A74A5E2767}"/>
              </a:ext>
            </a:extLst>
          </p:cNvPr>
          <p:cNvSpPr txBox="1"/>
          <p:nvPr/>
        </p:nvSpPr>
        <p:spPr>
          <a:xfrm>
            <a:off x="0" y="4819372"/>
            <a:ext cx="9144000" cy="324128"/>
          </a:xfrm>
          <a:prstGeom prst="rect">
            <a:avLst/>
          </a:prstGeom>
          <a:solidFill>
            <a:schemeClr val="accent5">
              <a:lumMod val="75000"/>
            </a:schemeClr>
          </a:solidFill>
        </p:spPr>
        <p:txBody>
          <a:bodyPr wrap="square">
            <a:spAutoFit/>
          </a:bodyPr>
          <a:lstStyle/>
          <a:p>
            <a:pPr lvl="0" algn="ctr">
              <a:lnSpc>
                <a:spcPct val="115000"/>
              </a:lnSpc>
            </a:pPr>
            <a:r>
              <a:rPr lang="nl-NL" b="1" i="1" dirty="0">
                <a:solidFill>
                  <a:schemeClr val="bg1"/>
                </a:solidFill>
                <a:latin typeface="Calibri" panose="020F0502020204030204" pitchFamily="34" charset="0"/>
                <a:ea typeface="Aptos" panose="020B0004020202020204" pitchFamily="34" charset="0"/>
              </a:rPr>
              <a:t>Waarom is dit belangrik om verskillende loopbane te verken voordat jy jou graad 10-vakke kies?</a:t>
            </a:r>
            <a:endParaRPr lang="af-ZA" sz="1400" b="1" dirty="0">
              <a:solidFill>
                <a:schemeClr val="bg1"/>
              </a:solidFill>
              <a:effectLst/>
              <a:latin typeface="Arial" panose="020B0604020202020204" pitchFamily="34" charset="0"/>
              <a:ea typeface="Aptos" panose="020B0004020202020204" pitchFamily="34" charset="0"/>
            </a:endParaRPr>
          </a:p>
        </p:txBody>
      </p:sp>
      <p:pic>
        <p:nvPicPr>
          <p:cNvPr id="8" name="Picture 7" descr="A logo with a person in the middle&#10;&#10;Description automatically generated">
            <a:extLst>
              <a:ext uri="{FF2B5EF4-FFF2-40B4-BE49-F238E27FC236}">
                <a16:creationId xmlns:a16="http://schemas.microsoft.com/office/drawing/2014/main" id="{D4B03212-15BA-C539-E4E7-953A985C8B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6448" y="1"/>
            <a:ext cx="987552" cy="3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848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272233-F562-3915-8872-C13BC0ABE4C0}"/>
              </a:ext>
            </a:extLst>
          </p:cNvPr>
          <p:cNvSpPr>
            <a:spLocks noGrp="1"/>
          </p:cNvSpPr>
          <p:nvPr>
            <p:ph type="title"/>
          </p:nvPr>
        </p:nvSpPr>
        <p:spPr>
          <a:xfrm>
            <a:off x="429369" y="178904"/>
            <a:ext cx="8263890" cy="1075811"/>
          </a:xfrm>
        </p:spPr>
        <p:txBody>
          <a:bodyPr anchor="b">
            <a:normAutofit/>
          </a:bodyPr>
          <a:lstStyle/>
          <a:p>
            <a:r>
              <a:rPr lang="af-ZA" sz="4100" b="1" dirty="0">
                <a:solidFill>
                  <a:srgbClr val="FEE151"/>
                </a:solidFill>
              </a:rPr>
              <a:t>Gesondheid en geneeskunde</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sX0" fmla="*/ 0 w 8229600"/>
              <a:gd name="csY0" fmla="*/ 0 h 13716"/>
              <a:gd name="csX1" fmla="*/ 521208 w 8229600"/>
              <a:gd name="csY1" fmla="*/ 0 h 13716"/>
              <a:gd name="csX2" fmla="*/ 1371600 w 8229600"/>
              <a:gd name="csY2" fmla="*/ 0 h 13716"/>
              <a:gd name="csX3" fmla="*/ 2221992 w 8229600"/>
              <a:gd name="csY3" fmla="*/ 0 h 13716"/>
              <a:gd name="csX4" fmla="*/ 3072384 w 8229600"/>
              <a:gd name="csY4" fmla="*/ 0 h 13716"/>
              <a:gd name="csX5" fmla="*/ 3511296 w 8229600"/>
              <a:gd name="csY5" fmla="*/ 0 h 13716"/>
              <a:gd name="csX6" fmla="*/ 4114800 w 8229600"/>
              <a:gd name="csY6" fmla="*/ 0 h 13716"/>
              <a:gd name="csX7" fmla="*/ 4553712 w 8229600"/>
              <a:gd name="csY7" fmla="*/ 0 h 13716"/>
              <a:gd name="csX8" fmla="*/ 5239512 w 8229600"/>
              <a:gd name="csY8" fmla="*/ 0 h 13716"/>
              <a:gd name="csX9" fmla="*/ 5843016 w 8229600"/>
              <a:gd name="csY9" fmla="*/ 0 h 13716"/>
              <a:gd name="csX10" fmla="*/ 6611112 w 8229600"/>
              <a:gd name="csY10" fmla="*/ 0 h 13716"/>
              <a:gd name="csX11" fmla="*/ 7461504 w 8229600"/>
              <a:gd name="csY11" fmla="*/ 0 h 13716"/>
              <a:gd name="csX12" fmla="*/ 8229600 w 8229600"/>
              <a:gd name="csY12" fmla="*/ 0 h 13716"/>
              <a:gd name="csX13" fmla="*/ 8229600 w 8229600"/>
              <a:gd name="csY13" fmla="*/ 13716 h 13716"/>
              <a:gd name="csX14" fmla="*/ 7461504 w 8229600"/>
              <a:gd name="csY14" fmla="*/ 13716 h 13716"/>
              <a:gd name="csX15" fmla="*/ 6940296 w 8229600"/>
              <a:gd name="csY15" fmla="*/ 13716 h 13716"/>
              <a:gd name="csX16" fmla="*/ 6419088 w 8229600"/>
              <a:gd name="csY16" fmla="*/ 13716 h 13716"/>
              <a:gd name="csX17" fmla="*/ 5650992 w 8229600"/>
              <a:gd name="csY17" fmla="*/ 13716 h 13716"/>
              <a:gd name="csX18" fmla="*/ 5129784 w 8229600"/>
              <a:gd name="csY18" fmla="*/ 13716 h 13716"/>
              <a:gd name="csX19" fmla="*/ 4690872 w 8229600"/>
              <a:gd name="csY19" fmla="*/ 13716 h 13716"/>
              <a:gd name="csX20" fmla="*/ 4087368 w 8229600"/>
              <a:gd name="csY20" fmla="*/ 13716 h 13716"/>
              <a:gd name="csX21" fmla="*/ 3401568 w 8229600"/>
              <a:gd name="csY21" fmla="*/ 13716 h 13716"/>
              <a:gd name="csX22" fmla="*/ 2798064 w 8229600"/>
              <a:gd name="csY22" fmla="*/ 13716 h 13716"/>
              <a:gd name="csX23" fmla="*/ 2276856 w 8229600"/>
              <a:gd name="csY23" fmla="*/ 13716 h 13716"/>
              <a:gd name="csX24" fmla="*/ 1426464 w 8229600"/>
              <a:gd name="csY24" fmla="*/ 13716 h 13716"/>
              <a:gd name="csX25" fmla="*/ 740664 w 8229600"/>
              <a:gd name="csY25" fmla="*/ 13716 h 13716"/>
              <a:gd name="csX26" fmla="*/ 0 w 8229600"/>
              <a:gd name="csY26" fmla="*/ 13716 h 13716"/>
              <a:gd name="csX27" fmla="*/ 0 w 8229600"/>
              <a:gd name="csY27"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110;p18">
            <a:extLst>
              <a:ext uri="{FF2B5EF4-FFF2-40B4-BE49-F238E27FC236}">
                <a16:creationId xmlns:a16="http://schemas.microsoft.com/office/drawing/2014/main" id="{72D8B2CE-1776-5041-A3D2-62796EDEA4D3}"/>
              </a:ext>
            </a:extLst>
          </p:cNvPr>
          <p:cNvPicPr preferRelativeResize="0"/>
          <p:nvPr/>
        </p:nvPicPr>
        <p:blipFill>
          <a:blip r:embed="rId3"/>
          <a:srcRect r="-2" b="2290"/>
          <a:stretch>
            <a:fillRect/>
          </a:stretch>
        </p:blipFill>
        <p:spPr>
          <a:xfrm>
            <a:off x="5756743" y="1570482"/>
            <a:ext cx="2955798" cy="3072384"/>
          </a:xfrm>
          <a:prstGeom prst="rect">
            <a:avLst/>
          </a:prstGeom>
          <a:noFill/>
        </p:spPr>
      </p:pic>
      <p:graphicFrame>
        <p:nvGraphicFramePr>
          <p:cNvPr id="5" name="Content Placeholder 2">
            <a:extLst>
              <a:ext uri="{FF2B5EF4-FFF2-40B4-BE49-F238E27FC236}">
                <a16:creationId xmlns:a16="http://schemas.microsoft.com/office/drawing/2014/main" id="{0C376EA2-B8EF-A4BD-A67C-72504D2A6FFC}"/>
              </a:ext>
            </a:extLst>
          </p:cNvPr>
          <p:cNvGraphicFramePr>
            <a:graphicFrameLocks noGrp="1"/>
          </p:cNvGraphicFramePr>
          <p:nvPr>
            <p:ph idx="1"/>
            <p:extLst>
              <p:ext uri="{D42A27DB-BD31-4B8C-83A1-F6EECF244321}">
                <p14:modId xmlns:p14="http://schemas.microsoft.com/office/powerpoint/2010/main" val="578095966"/>
              </p:ext>
            </p:extLst>
          </p:nvPr>
        </p:nvGraphicFramePr>
        <p:xfrm>
          <a:off x="429369" y="1553487"/>
          <a:ext cx="5035164" cy="3089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07A6C536-CE98-3841-EDB5-3F5A0916477E}"/>
              </a:ext>
            </a:extLst>
          </p:cNvPr>
          <p:cNvSpPr txBox="1"/>
          <p:nvPr/>
        </p:nvSpPr>
        <p:spPr>
          <a:xfrm>
            <a:off x="5756744" y="4269559"/>
            <a:ext cx="2955797" cy="584775"/>
          </a:xfrm>
          <a:prstGeom prst="rect">
            <a:avLst/>
          </a:prstGeom>
          <a:solidFill>
            <a:schemeClr val="accent5">
              <a:lumMod val="75000"/>
            </a:schemeClr>
          </a:solidFill>
        </p:spPr>
        <p:txBody>
          <a:bodyPr wrap="square">
            <a:spAutoFit/>
          </a:bodyPr>
          <a:lstStyle/>
          <a:p>
            <a:pPr algn="ctr"/>
            <a:r>
              <a:rPr lang="nl-NL" sz="1600" b="1" dirty="0">
                <a:solidFill>
                  <a:schemeClr val="bg1"/>
                </a:solidFill>
              </a:rPr>
              <a:t>Doen vroegtydig navorsing oor vereistes!</a:t>
            </a:r>
            <a:endParaRPr lang="af-ZA" sz="1600" b="1" dirty="0">
              <a:solidFill>
                <a:schemeClr val="bg1"/>
              </a:solidFill>
            </a:endParaRPr>
          </a:p>
        </p:txBody>
      </p:sp>
      <p:pic>
        <p:nvPicPr>
          <p:cNvPr id="9" name="Picture 8" descr="A logo with a person in the middle&#10;&#10;Description automatically generated">
            <a:extLst>
              <a:ext uri="{FF2B5EF4-FFF2-40B4-BE49-F238E27FC236}">
                <a16:creationId xmlns:a16="http://schemas.microsoft.com/office/drawing/2014/main" id="{602957A6-1827-D363-1D9F-B4EB36BB10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6448" y="1"/>
            <a:ext cx="987552" cy="3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709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BC2C6B-24C6-FB7F-991F-546CBAAE255F}"/>
              </a:ext>
            </a:extLst>
          </p:cNvPr>
          <p:cNvSpPr>
            <a:spLocks noGrp="1"/>
          </p:cNvSpPr>
          <p:nvPr>
            <p:ph type="title"/>
          </p:nvPr>
        </p:nvSpPr>
        <p:spPr>
          <a:xfrm>
            <a:off x="429369" y="178904"/>
            <a:ext cx="8263890" cy="1075811"/>
          </a:xfrm>
        </p:spPr>
        <p:txBody>
          <a:bodyPr anchor="b">
            <a:normAutofit/>
          </a:bodyPr>
          <a:lstStyle/>
          <a:p>
            <a:r>
              <a:rPr lang="af-ZA" sz="4100" b="1" dirty="0">
                <a:solidFill>
                  <a:srgbClr val="FEE151"/>
                </a:solidFill>
              </a:rPr>
              <a:t>Besigheid, finansies en regte</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sX0" fmla="*/ 0 w 8229600"/>
              <a:gd name="csY0" fmla="*/ 0 h 13716"/>
              <a:gd name="csX1" fmla="*/ 521208 w 8229600"/>
              <a:gd name="csY1" fmla="*/ 0 h 13716"/>
              <a:gd name="csX2" fmla="*/ 1371600 w 8229600"/>
              <a:gd name="csY2" fmla="*/ 0 h 13716"/>
              <a:gd name="csX3" fmla="*/ 2221992 w 8229600"/>
              <a:gd name="csY3" fmla="*/ 0 h 13716"/>
              <a:gd name="csX4" fmla="*/ 3072384 w 8229600"/>
              <a:gd name="csY4" fmla="*/ 0 h 13716"/>
              <a:gd name="csX5" fmla="*/ 3511296 w 8229600"/>
              <a:gd name="csY5" fmla="*/ 0 h 13716"/>
              <a:gd name="csX6" fmla="*/ 4114800 w 8229600"/>
              <a:gd name="csY6" fmla="*/ 0 h 13716"/>
              <a:gd name="csX7" fmla="*/ 4553712 w 8229600"/>
              <a:gd name="csY7" fmla="*/ 0 h 13716"/>
              <a:gd name="csX8" fmla="*/ 5239512 w 8229600"/>
              <a:gd name="csY8" fmla="*/ 0 h 13716"/>
              <a:gd name="csX9" fmla="*/ 5843016 w 8229600"/>
              <a:gd name="csY9" fmla="*/ 0 h 13716"/>
              <a:gd name="csX10" fmla="*/ 6611112 w 8229600"/>
              <a:gd name="csY10" fmla="*/ 0 h 13716"/>
              <a:gd name="csX11" fmla="*/ 7461504 w 8229600"/>
              <a:gd name="csY11" fmla="*/ 0 h 13716"/>
              <a:gd name="csX12" fmla="*/ 8229600 w 8229600"/>
              <a:gd name="csY12" fmla="*/ 0 h 13716"/>
              <a:gd name="csX13" fmla="*/ 8229600 w 8229600"/>
              <a:gd name="csY13" fmla="*/ 13716 h 13716"/>
              <a:gd name="csX14" fmla="*/ 7461504 w 8229600"/>
              <a:gd name="csY14" fmla="*/ 13716 h 13716"/>
              <a:gd name="csX15" fmla="*/ 6940296 w 8229600"/>
              <a:gd name="csY15" fmla="*/ 13716 h 13716"/>
              <a:gd name="csX16" fmla="*/ 6419088 w 8229600"/>
              <a:gd name="csY16" fmla="*/ 13716 h 13716"/>
              <a:gd name="csX17" fmla="*/ 5650992 w 8229600"/>
              <a:gd name="csY17" fmla="*/ 13716 h 13716"/>
              <a:gd name="csX18" fmla="*/ 5129784 w 8229600"/>
              <a:gd name="csY18" fmla="*/ 13716 h 13716"/>
              <a:gd name="csX19" fmla="*/ 4690872 w 8229600"/>
              <a:gd name="csY19" fmla="*/ 13716 h 13716"/>
              <a:gd name="csX20" fmla="*/ 4087368 w 8229600"/>
              <a:gd name="csY20" fmla="*/ 13716 h 13716"/>
              <a:gd name="csX21" fmla="*/ 3401568 w 8229600"/>
              <a:gd name="csY21" fmla="*/ 13716 h 13716"/>
              <a:gd name="csX22" fmla="*/ 2798064 w 8229600"/>
              <a:gd name="csY22" fmla="*/ 13716 h 13716"/>
              <a:gd name="csX23" fmla="*/ 2276856 w 8229600"/>
              <a:gd name="csY23" fmla="*/ 13716 h 13716"/>
              <a:gd name="csX24" fmla="*/ 1426464 w 8229600"/>
              <a:gd name="csY24" fmla="*/ 13716 h 13716"/>
              <a:gd name="csX25" fmla="*/ 740664 w 8229600"/>
              <a:gd name="csY25" fmla="*/ 13716 h 13716"/>
              <a:gd name="csX26" fmla="*/ 0 w 8229600"/>
              <a:gd name="csY26" fmla="*/ 13716 h 13716"/>
              <a:gd name="csX27" fmla="*/ 0 w 8229600"/>
              <a:gd name="csY27"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120;p19">
            <a:extLst>
              <a:ext uri="{FF2B5EF4-FFF2-40B4-BE49-F238E27FC236}">
                <a16:creationId xmlns:a16="http://schemas.microsoft.com/office/drawing/2014/main" id="{486B24F5-574C-756C-B9FD-DA0BBEF3F3B9}"/>
              </a:ext>
            </a:extLst>
          </p:cNvPr>
          <p:cNvPicPr preferRelativeResize="0"/>
          <p:nvPr/>
        </p:nvPicPr>
        <p:blipFill>
          <a:blip r:embed="rId3"/>
          <a:srcRect r="-2" b="2290"/>
          <a:stretch>
            <a:fillRect/>
          </a:stretch>
        </p:blipFill>
        <p:spPr>
          <a:xfrm>
            <a:off x="5756743" y="1570482"/>
            <a:ext cx="2955798" cy="3072384"/>
          </a:xfrm>
          <a:prstGeom prst="rect">
            <a:avLst/>
          </a:prstGeom>
          <a:noFill/>
        </p:spPr>
      </p:pic>
      <p:graphicFrame>
        <p:nvGraphicFramePr>
          <p:cNvPr id="5" name="Content Placeholder 2">
            <a:extLst>
              <a:ext uri="{FF2B5EF4-FFF2-40B4-BE49-F238E27FC236}">
                <a16:creationId xmlns:a16="http://schemas.microsoft.com/office/drawing/2014/main" id="{1BE8CF7A-79FB-DF18-29A8-0A046533B0C3}"/>
              </a:ext>
            </a:extLst>
          </p:cNvPr>
          <p:cNvGraphicFramePr>
            <a:graphicFrameLocks noGrp="1"/>
          </p:cNvGraphicFramePr>
          <p:nvPr>
            <p:ph idx="1"/>
            <p:extLst>
              <p:ext uri="{D42A27DB-BD31-4B8C-83A1-F6EECF244321}">
                <p14:modId xmlns:p14="http://schemas.microsoft.com/office/powerpoint/2010/main" val="3113258190"/>
              </p:ext>
            </p:extLst>
          </p:nvPr>
        </p:nvGraphicFramePr>
        <p:xfrm>
          <a:off x="429369" y="1553487"/>
          <a:ext cx="5035164" cy="3089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A logo with a person in the middle&#10;&#10;Description automatically generated">
            <a:extLst>
              <a:ext uri="{FF2B5EF4-FFF2-40B4-BE49-F238E27FC236}">
                <a16:creationId xmlns:a16="http://schemas.microsoft.com/office/drawing/2014/main" id="{7B73E55A-2618-6E87-1005-3FC342D267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6448" y="1"/>
            <a:ext cx="987552" cy="3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774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5039E-C7AC-028E-EDD1-B399BC6DD23E}"/>
              </a:ext>
            </a:extLst>
          </p:cNvPr>
          <p:cNvSpPr>
            <a:spLocks noGrp="1"/>
          </p:cNvSpPr>
          <p:nvPr>
            <p:ph type="title"/>
          </p:nvPr>
        </p:nvSpPr>
        <p:spPr>
          <a:xfrm>
            <a:off x="380312" y="357679"/>
            <a:ext cx="8383375" cy="753445"/>
          </a:xfrm>
        </p:spPr>
        <p:txBody>
          <a:bodyPr>
            <a:normAutofit fontScale="90000"/>
          </a:bodyPr>
          <a:lstStyle/>
          <a:p>
            <a:pPr algn="ctr"/>
            <a:r>
              <a:rPr lang="af-ZA" b="1" dirty="0">
                <a:solidFill>
                  <a:srgbClr val="FFFFFF"/>
                </a:solidFill>
              </a:rPr>
              <a:t>Kreatiewe, diens- en tegnologieverwante loopbane</a:t>
            </a:r>
          </a:p>
        </p:txBody>
      </p:sp>
      <p:sp>
        <p:nvSpPr>
          <p:cNvPr id="20" name="Rectangle: Rounded Corners 19">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190977"/>
            <a:ext cx="8274756" cy="3576285"/>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8051D4F-641F-C253-268F-F48A00FDE87A}"/>
              </a:ext>
            </a:extLst>
          </p:cNvPr>
          <p:cNvGraphicFramePr>
            <a:graphicFrameLocks noGrp="1"/>
          </p:cNvGraphicFramePr>
          <p:nvPr>
            <p:ph idx="1"/>
            <p:extLst>
              <p:ext uri="{D42A27DB-BD31-4B8C-83A1-F6EECF244321}">
                <p14:modId xmlns:p14="http://schemas.microsoft.com/office/powerpoint/2010/main" val="3876856406"/>
              </p:ext>
            </p:extLst>
          </p:nvPr>
        </p:nvGraphicFramePr>
        <p:xfrm>
          <a:off x="628650" y="1350683"/>
          <a:ext cx="7886700" cy="3263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7460FBDF-CB90-4F71-36D8-BB297626D4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6448" y="1"/>
            <a:ext cx="987552" cy="3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325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76F549-C386-478A-FB69-34C9EB1AC81F}"/>
              </a:ext>
            </a:extLst>
          </p:cNvPr>
          <p:cNvSpPr>
            <a:spLocks noGrp="1"/>
          </p:cNvSpPr>
          <p:nvPr>
            <p:ph type="title"/>
          </p:nvPr>
        </p:nvSpPr>
        <p:spPr>
          <a:xfrm>
            <a:off x="3490722" y="246888"/>
            <a:ext cx="5170932" cy="1337310"/>
          </a:xfrm>
        </p:spPr>
        <p:txBody>
          <a:bodyPr anchor="b">
            <a:normAutofit/>
          </a:bodyPr>
          <a:lstStyle/>
          <a:p>
            <a:r>
              <a:rPr lang="af-ZA" sz="4100" b="1" dirty="0">
                <a:solidFill>
                  <a:srgbClr val="FEE151"/>
                </a:solidFill>
              </a:rPr>
              <a:t>Tegniese en praktiese loopbane</a:t>
            </a:r>
          </a:p>
        </p:txBody>
      </p:sp>
      <p:pic>
        <p:nvPicPr>
          <p:cNvPr id="4" name="Google Shape;135;p21">
            <a:extLst>
              <a:ext uri="{FF2B5EF4-FFF2-40B4-BE49-F238E27FC236}">
                <a16:creationId xmlns:a16="http://schemas.microsoft.com/office/drawing/2014/main" id="{528711A4-2E6F-FA96-5414-412BE6E407EF}"/>
              </a:ext>
            </a:extLst>
          </p:cNvPr>
          <p:cNvPicPr preferRelativeResize="0"/>
          <p:nvPr/>
        </p:nvPicPr>
        <p:blipFill>
          <a:blip r:embed="rId3"/>
          <a:srcRect l="18545" r="20263" b="-1"/>
          <a:stretch>
            <a:fillRect/>
          </a:stretch>
        </p:blipFill>
        <p:spPr>
          <a:xfrm>
            <a:off x="20" y="10"/>
            <a:ext cx="3030982" cy="3145312"/>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a:noFill/>
        </p:spPr>
      </p:pic>
      <p:sp>
        <p:nvSpPr>
          <p:cNvPr id="13"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1847389"/>
            <a:ext cx="3182691" cy="13716"/>
          </a:xfrm>
          <a:custGeom>
            <a:avLst/>
            <a:gdLst>
              <a:gd name="csX0" fmla="*/ 0 w 3182691"/>
              <a:gd name="csY0" fmla="*/ 0 h 13716"/>
              <a:gd name="csX1" fmla="*/ 636538 w 3182691"/>
              <a:gd name="csY1" fmla="*/ 0 h 13716"/>
              <a:gd name="csX2" fmla="*/ 1273076 w 3182691"/>
              <a:gd name="csY2" fmla="*/ 0 h 13716"/>
              <a:gd name="csX3" fmla="*/ 1909615 w 3182691"/>
              <a:gd name="csY3" fmla="*/ 0 h 13716"/>
              <a:gd name="csX4" fmla="*/ 2482499 w 3182691"/>
              <a:gd name="csY4" fmla="*/ 0 h 13716"/>
              <a:gd name="csX5" fmla="*/ 3182691 w 3182691"/>
              <a:gd name="csY5" fmla="*/ 0 h 13716"/>
              <a:gd name="csX6" fmla="*/ 3182691 w 3182691"/>
              <a:gd name="csY6" fmla="*/ 13716 h 13716"/>
              <a:gd name="csX7" fmla="*/ 2609807 w 3182691"/>
              <a:gd name="csY7" fmla="*/ 13716 h 13716"/>
              <a:gd name="csX8" fmla="*/ 2068749 w 3182691"/>
              <a:gd name="csY8" fmla="*/ 13716 h 13716"/>
              <a:gd name="csX9" fmla="*/ 1432211 w 3182691"/>
              <a:gd name="csY9" fmla="*/ 13716 h 13716"/>
              <a:gd name="csX10" fmla="*/ 859327 w 3182691"/>
              <a:gd name="csY10" fmla="*/ 13716 h 13716"/>
              <a:gd name="csX11" fmla="*/ 0 w 3182691"/>
              <a:gd name="csY11" fmla="*/ 13716 h 13716"/>
              <a:gd name="csX12" fmla="*/ 0 w 3182691"/>
              <a:gd name="csY12"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182691" h="13716"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2905" y="4075"/>
                  <a:pt x="3183007" y="9784"/>
                  <a:pt x="3182691" y="13716"/>
                </a:cubicBezTo>
                <a:cubicBezTo>
                  <a:pt x="2947041" y="12115"/>
                  <a:pt x="2875741" y="18365"/>
                  <a:pt x="2609807" y="13716"/>
                </a:cubicBezTo>
                <a:cubicBezTo>
                  <a:pt x="2343873" y="9067"/>
                  <a:pt x="2331203" y="27157"/>
                  <a:pt x="2068749" y="13716"/>
                </a:cubicBezTo>
                <a:cubicBezTo>
                  <a:pt x="1806295" y="275"/>
                  <a:pt x="1713773" y="42516"/>
                  <a:pt x="1432211" y="13716"/>
                </a:cubicBezTo>
                <a:cubicBezTo>
                  <a:pt x="1150649" y="-15084"/>
                  <a:pt x="982765" y="-825"/>
                  <a:pt x="859327" y="13716"/>
                </a:cubicBezTo>
                <a:cubicBezTo>
                  <a:pt x="735889" y="28257"/>
                  <a:pt x="254183" y="30659"/>
                  <a:pt x="0" y="13716"/>
                </a:cubicBezTo>
                <a:cubicBezTo>
                  <a:pt x="-535" y="8247"/>
                  <a:pt x="-201" y="2959"/>
                  <a:pt x="0" y="0"/>
                </a:cubicBezTo>
                <a:close/>
              </a:path>
              <a:path w="3182691" h="13716"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2125" y="5320"/>
                  <a:pt x="3182367" y="9001"/>
                  <a:pt x="3182691" y="13716"/>
                </a:cubicBezTo>
                <a:cubicBezTo>
                  <a:pt x="3026064" y="-15421"/>
                  <a:pt x="2775005" y="18495"/>
                  <a:pt x="2546153" y="13716"/>
                </a:cubicBezTo>
                <a:cubicBezTo>
                  <a:pt x="2317301" y="8937"/>
                  <a:pt x="2164351" y="-14456"/>
                  <a:pt x="1845961" y="13716"/>
                </a:cubicBezTo>
                <a:cubicBezTo>
                  <a:pt x="1527571" y="41888"/>
                  <a:pt x="1455006" y="1252"/>
                  <a:pt x="1304903" y="13716"/>
                </a:cubicBezTo>
                <a:cubicBezTo>
                  <a:pt x="1154800" y="26180"/>
                  <a:pt x="942107" y="-16628"/>
                  <a:pt x="604711" y="13716"/>
                </a:cubicBezTo>
                <a:cubicBezTo>
                  <a:pt x="267315" y="44060"/>
                  <a:pt x="141927" y="-12967"/>
                  <a:pt x="0" y="13716"/>
                </a:cubicBezTo>
                <a:cubicBezTo>
                  <a:pt x="58" y="7834"/>
                  <a:pt x="453" y="583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36;p21">
            <a:extLst>
              <a:ext uri="{FF2B5EF4-FFF2-40B4-BE49-F238E27FC236}">
                <a16:creationId xmlns:a16="http://schemas.microsoft.com/office/drawing/2014/main" id="{2DEBE9C0-EB07-D2A7-3753-99780914AEF2}"/>
              </a:ext>
            </a:extLst>
          </p:cNvPr>
          <p:cNvPicPr preferRelativeResize="0"/>
          <p:nvPr/>
        </p:nvPicPr>
        <p:blipFill>
          <a:blip r:embed="rId4"/>
          <a:srcRect l="709"/>
          <a:stretch>
            <a:fillRect/>
          </a:stretch>
        </p:blipFill>
        <p:spPr>
          <a:xfrm>
            <a:off x="20" y="3200400"/>
            <a:ext cx="3038291" cy="19431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a:noFill/>
        </p:spPr>
      </p:pic>
      <p:graphicFrame>
        <p:nvGraphicFramePr>
          <p:cNvPr id="5" name="Content Placeholder 2">
            <a:extLst>
              <a:ext uri="{FF2B5EF4-FFF2-40B4-BE49-F238E27FC236}">
                <a16:creationId xmlns:a16="http://schemas.microsoft.com/office/drawing/2014/main" id="{FBE88DB9-F796-9ABC-4F46-B6FFB87B29D2}"/>
              </a:ext>
            </a:extLst>
          </p:cNvPr>
          <p:cNvGraphicFramePr>
            <a:graphicFrameLocks noGrp="1"/>
          </p:cNvGraphicFramePr>
          <p:nvPr>
            <p:ph idx="1"/>
            <p:extLst>
              <p:ext uri="{D42A27DB-BD31-4B8C-83A1-F6EECF244321}">
                <p14:modId xmlns:p14="http://schemas.microsoft.com/office/powerpoint/2010/main" val="1696989460"/>
              </p:ext>
            </p:extLst>
          </p:nvPr>
        </p:nvGraphicFramePr>
        <p:xfrm>
          <a:off x="3356149" y="2029968"/>
          <a:ext cx="5305505" cy="28666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descr="A logo with a person in the middle&#10;&#10;Description automatically generated">
            <a:extLst>
              <a:ext uri="{FF2B5EF4-FFF2-40B4-BE49-F238E27FC236}">
                <a16:creationId xmlns:a16="http://schemas.microsoft.com/office/drawing/2014/main" id="{55296560-80E5-BC3D-AFD8-6999E534C6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56448" y="1"/>
            <a:ext cx="987552" cy="3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03608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3">
      <a:dk1>
        <a:srgbClr val="18354D"/>
      </a:dk1>
      <a:lt1>
        <a:sysClr val="window" lastClr="FFFFFF"/>
      </a:lt1>
      <a:dk2>
        <a:srgbClr val="18354D"/>
      </a:dk2>
      <a:lt2>
        <a:srgbClr val="DDE4DB"/>
      </a:lt2>
      <a:accent1>
        <a:srgbClr val="FEE151"/>
      </a:accent1>
      <a:accent2>
        <a:srgbClr val="EF8600"/>
      </a:accent2>
      <a:accent3>
        <a:srgbClr val="3C9AB6"/>
      </a:accent3>
      <a:accent4>
        <a:srgbClr val="5484A6"/>
      </a:accent4>
      <a:accent5>
        <a:srgbClr val="FB5B21"/>
      </a:accent5>
      <a:accent6>
        <a:srgbClr val="00D5CB"/>
      </a:accent6>
      <a:hlink>
        <a:srgbClr val="00D5CB"/>
      </a:hlink>
      <a:folHlink>
        <a:srgbClr val="5484A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1b4a5c7ad01952bf554aac7d29462f2c">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96d95dd2b43fbe1d86e6d1c8b302f4fa"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6F4F8F-726C-4315-B9B3-89B449803773}">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117BC7D5-5E38-4BA4-A711-BC5B3E0D143D}">
  <ds:schemaRefs>
    <ds:schemaRef ds:uri="http://schemas.microsoft.com/sharepoint/v3/contenttype/forms"/>
  </ds:schemaRefs>
</ds:datastoreItem>
</file>

<file path=customXml/itemProps3.xml><?xml version="1.0" encoding="utf-8"?>
<ds:datastoreItem xmlns:ds="http://schemas.openxmlformats.org/officeDocument/2006/customXml" ds:itemID="{05C4EFC9-369E-4F7C-A261-83253083E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369</TotalTime>
  <Words>1503</Words>
  <Application>Microsoft Office PowerPoint</Application>
  <PresentationFormat>On-screen Show (16:9)</PresentationFormat>
  <Paragraphs>100</Paragraphs>
  <Slides>10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Calibri</vt:lpstr>
      <vt:lpstr>Fredoka One</vt:lpstr>
      <vt:lpstr>Aptos</vt:lpstr>
      <vt:lpstr>Symbol</vt:lpstr>
      <vt:lpstr>Courier New</vt:lpstr>
      <vt:lpstr>Comic Neue</vt:lpstr>
      <vt:lpstr>Aptos Display</vt:lpstr>
      <vt:lpstr>Arial</vt:lpstr>
      <vt:lpstr>Simple Light</vt:lpstr>
      <vt:lpstr>Office Theme</vt:lpstr>
      <vt:lpstr>PowerPoint Presentation</vt:lpstr>
      <vt:lpstr>Vinnige Opsomming</vt:lpstr>
      <vt:lpstr>PowerPoint Presentation</vt:lpstr>
      <vt:lpstr>Waarom loopbaannavorsing belangrik is</vt:lpstr>
      <vt:lpstr>Kyk: #Futuready: Exploring Careers  https://www.youtube.com/watch?v=V2345VNkAyY  (Kyk tot 2 min 48 sek)</vt:lpstr>
      <vt:lpstr>Gesondheid en geneeskunde</vt:lpstr>
      <vt:lpstr>Besigheid, finansies en regte</vt:lpstr>
      <vt:lpstr>Kreatiewe, diens- en tegnologieverwante loopbane</vt:lpstr>
      <vt:lpstr>Tegniese en praktiese loopbane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Mimi Coetzee</cp:lastModifiedBy>
  <cp:revision>4</cp:revision>
  <dcterms:modified xsi:type="dcterms:W3CDTF">2026-07-02T14:01:25Z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