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4"/>
    <p:sldMasterId id="2147483660" r:id="rId5"/>
  </p:sldMasterIdLst>
  <p:notesMasterIdLst>
    <p:notesMasterId r:id="rId18"/>
  </p:notesMasterIdLst>
  <p:sldIdLst>
    <p:sldId id="256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9144000" cy="5143500" type="screen16x9"/>
  <p:notesSz cx="6858000" cy="9144000"/>
  <p:embeddedFontLst>
    <p:embeddedFont>
      <p:font typeface="Comic Neue" panose="020B0604020202020204" charset="0"/>
      <p:regular r:id="rId19"/>
      <p:bold r:id="rId20"/>
      <p:italic r:id="rId21"/>
      <p:boldItalic r:id="rId22"/>
    </p:embeddedFont>
    <p:embeddedFont>
      <p:font typeface="Fredoka One" panose="02000000000000000000" pitchFamily="2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D34FB-6465-468F-B308-B081D278D8C6}" v="2" dt="2026-07-03T08:36:36.008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008" autoAdjust="0"/>
  </p:normalViewPr>
  <p:slideViewPr>
    <p:cSldViewPr snapToGrid="0">
      <p:cViewPr varScale="1">
        <p:scale>
          <a:sx n="69" d="100"/>
          <a:sy n="69" d="100"/>
        </p:scale>
        <p:origin x="90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Botes" userId="70568131-745a-489b-b4fe-9e78c579dd6d" providerId="ADAL" clId="{E3DEF142-CC7A-44CA-B5B4-48BABF1A3E75}"/>
    <pc:docChg chg="undo custSel addSld delSld modSld">
      <pc:chgData name="Megan Botes" userId="70568131-745a-489b-b4fe-9e78c579dd6d" providerId="ADAL" clId="{E3DEF142-CC7A-44CA-B5B4-48BABF1A3E75}" dt="2026-07-03T08:37:05.100" v="700" actId="1038"/>
      <pc:docMkLst>
        <pc:docMk/>
      </pc:docMkLst>
      <pc:sldChg chg="modSp add del setBg">
        <pc:chgData name="Megan Botes" userId="70568131-745a-489b-b4fe-9e78c579dd6d" providerId="ADAL" clId="{E3DEF142-CC7A-44CA-B5B4-48BABF1A3E75}" dt="2026-06-24T13:13:03.597" v="685"/>
        <pc:sldMkLst>
          <pc:docMk/>
          <pc:sldMk cId="0" sldId="256"/>
        </pc:sldMkLst>
        <pc:spChg chg="mod">
          <ac:chgData name="Megan Botes" userId="70568131-745a-489b-b4fe-9e78c579dd6d" providerId="ADAL" clId="{E3DEF142-CC7A-44CA-B5B4-48BABF1A3E75}" dt="2026-06-24T13:13:03.597" v="685"/>
          <ac:spMkLst>
            <pc:docMk/>
            <pc:sldMk cId="0" sldId="256"/>
            <ac:spMk id="56" creationId="{00000000-0000-0000-0000-000000000000}"/>
          </ac:spMkLst>
        </pc:spChg>
      </pc:sldChg>
      <pc:sldChg chg="modSp add del mod modNotesTx">
        <pc:chgData name="Megan Botes" userId="70568131-745a-489b-b4fe-9e78c579dd6d" providerId="ADAL" clId="{E3DEF142-CC7A-44CA-B5B4-48BABF1A3E75}" dt="2026-06-24T12:51:38.986" v="632"/>
        <pc:sldMkLst>
          <pc:docMk/>
          <pc:sldMk cId="0" sldId="276"/>
        </pc:sldMkLst>
        <pc:spChg chg="mod">
          <ac:chgData name="Megan Botes" userId="70568131-745a-489b-b4fe-9e78c579dd6d" providerId="ADAL" clId="{E3DEF142-CC7A-44CA-B5B4-48BABF1A3E75}" dt="2026-06-24T12:01:50.818" v="46" actId="207"/>
          <ac:spMkLst>
            <pc:docMk/>
            <pc:sldMk cId="0" sldId="276"/>
            <ac:spMk id="62" creationId="{00000000-0000-0000-0000-000000000000}"/>
          </ac:spMkLst>
        </pc:spChg>
        <pc:spChg chg="mod">
          <ac:chgData name="Megan Botes" userId="70568131-745a-489b-b4fe-9e78c579dd6d" providerId="ADAL" clId="{E3DEF142-CC7A-44CA-B5B4-48BABF1A3E75}" dt="2026-06-24T11:57:58.956" v="24" actId="6549"/>
          <ac:spMkLst>
            <pc:docMk/>
            <pc:sldMk cId="0" sldId="276"/>
            <ac:spMk id="63" creationId="{00000000-0000-0000-0000-000000000000}"/>
          </ac:spMkLst>
        </pc:spChg>
      </pc:sldChg>
      <pc:sldChg chg="addSp delSp modSp new mod setBg modNotes modNotesTx">
        <pc:chgData name="Megan Botes" userId="70568131-745a-489b-b4fe-9e78c579dd6d" providerId="ADAL" clId="{E3DEF142-CC7A-44CA-B5B4-48BABF1A3E75}" dt="2026-06-24T12:51:54.649" v="634"/>
        <pc:sldMkLst>
          <pc:docMk/>
          <pc:sldMk cId="3565037051" sldId="277"/>
        </pc:sldMkLst>
        <pc:spChg chg="mod">
          <ac:chgData name="Megan Botes" userId="70568131-745a-489b-b4fe-9e78c579dd6d" providerId="ADAL" clId="{E3DEF142-CC7A-44CA-B5B4-48BABF1A3E75}" dt="2026-06-24T12:01:54.036" v="47" actId="207"/>
          <ac:spMkLst>
            <pc:docMk/>
            <pc:sldMk cId="3565037051" sldId="277"/>
            <ac:spMk id="2" creationId="{D1A4C4C9-0F2B-C69D-CB41-4F630AA9D638}"/>
          </ac:spMkLst>
        </pc:spChg>
        <pc:spChg chg="add mod">
          <ac:chgData name="Megan Botes" userId="70568131-745a-489b-b4fe-9e78c579dd6d" providerId="ADAL" clId="{E3DEF142-CC7A-44CA-B5B4-48BABF1A3E75}" dt="2026-06-24T12:03:16.739" v="62" actId="1076"/>
          <ac:spMkLst>
            <pc:docMk/>
            <pc:sldMk cId="3565037051" sldId="277"/>
            <ac:spMk id="7" creationId="{A10384C6-4CA9-F240-E0F1-D2265DEEC709}"/>
          </ac:spMkLst>
        </pc:spChg>
        <pc:spChg chg="add">
          <ac:chgData name="Megan Botes" userId="70568131-745a-489b-b4fe-9e78c579dd6d" providerId="ADAL" clId="{E3DEF142-CC7A-44CA-B5B4-48BABF1A3E75}" dt="2026-06-24T12:01:28.424" v="43" actId="26606"/>
          <ac:spMkLst>
            <pc:docMk/>
            <pc:sldMk cId="3565037051" sldId="277"/>
            <ac:spMk id="23" creationId="{2C61293E-6EBE-43EF-A52C-9BEBFD7679D4}"/>
          </ac:spMkLst>
        </pc:spChg>
        <pc:spChg chg="add">
          <ac:chgData name="Megan Botes" userId="70568131-745a-489b-b4fe-9e78c579dd6d" providerId="ADAL" clId="{E3DEF142-CC7A-44CA-B5B4-48BABF1A3E75}" dt="2026-06-24T12:01:28.424" v="43" actId="26606"/>
          <ac:spMkLst>
            <pc:docMk/>
            <pc:sldMk cId="3565037051" sldId="277"/>
            <ac:spMk id="25" creationId="{3FCFB1DE-0B7E-48CC-BA90-B2AB0889F9D6}"/>
          </ac:spMkLst>
        </pc:spChg>
        <pc:graphicFrameChg chg="add mod ord modGraphic">
          <ac:chgData name="Megan Botes" userId="70568131-745a-489b-b4fe-9e78c579dd6d" providerId="ADAL" clId="{E3DEF142-CC7A-44CA-B5B4-48BABF1A3E75}" dt="2026-06-24T12:03:45.670" v="65" actId="207"/>
          <ac:graphicFrameMkLst>
            <pc:docMk/>
            <pc:sldMk cId="3565037051" sldId="277"/>
            <ac:graphicFrameMk id="5" creationId="{0A62F8E8-E9A9-BBCD-7DF2-28ED85DC5333}"/>
          </ac:graphicFrameMkLst>
        </pc:graphicFrameChg>
        <pc:picChg chg="add mod">
          <ac:chgData name="Megan Botes" userId="70568131-745a-489b-b4fe-9e78c579dd6d" providerId="ADAL" clId="{E3DEF142-CC7A-44CA-B5B4-48BABF1A3E75}" dt="2026-06-24T12:01:28.424" v="43" actId="26606"/>
          <ac:picMkLst>
            <pc:docMk/>
            <pc:sldMk cId="3565037051" sldId="277"/>
            <ac:picMk id="4" creationId="{77D3763F-D47D-2E79-9C17-E9245B7162A7}"/>
          </ac:picMkLst>
        </pc:picChg>
        <pc:picChg chg="add mod">
          <ac:chgData name="Megan Botes" userId="70568131-745a-489b-b4fe-9e78c579dd6d" providerId="ADAL" clId="{E3DEF142-CC7A-44CA-B5B4-48BABF1A3E75}" dt="2026-06-24T12:50:36.305" v="622"/>
          <ac:picMkLst>
            <pc:docMk/>
            <pc:sldMk cId="3565037051" sldId="277"/>
            <ac:picMk id="8" creationId="{FF636F05-7F60-23A9-B846-97F352F17120}"/>
          </ac:picMkLst>
        </pc:picChg>
      </pc:sldChg>
      <pc:sldChg chg="addSp delSp modSp new mod setBg addAnim modNotes modNotesTx">
        <pc:chgData name="Megan Botes" userId="70568131-745a-489b-b4fe-9e78c579dd6d" providerId="ADAL" clId="{E3DEF142-CC7A-44CA-B5B4-48BABF1A3E75}" dt="2026-06-24T12:52:10.557" v="636"/>
        <pc:sldMkLst>
          <pc:docMk/>
          <pc:sldMk cId="584504499" sldId="278"/>
        </pc:sldMkLst>
        <pc:spChg chg="mod ord">
          <ac:chgData name="Megan Botes" userId="70568131-745a-489b-b4fe-9e78c579dd6d" providerId="ADAL" clId="{E3DEF142-CC7A-44CA-B5B4-48BABF1A3E75}" dt="2026-06-24T12:05:11.994" v="80" actId="26606"/>
          <ac:spMkLst>
            <pc:docMk/>
            <pc:sldMk cId="584504499" sldId="278"/>
            <ac:spMk id="2" creationId="{F99D1257-DD87-0AD0-F5CF-0121E9FEFC86}"/>
          </ac:spMkLst>
        </pc:spChg>
        <pc:spChg chg="add">
          <ac:chgData name="Megan Botes" userId="70568131-745a-489b-b4fe-9e78c579dd6d" providerId="ADAL" clId="{E3DEF142-CC7A-44CA-B5B4-48BABF1A3E75}" dt="2026-06-24T12:05:11.994" v="80" actId="26606"/>
          <ac:spMkLst>
            <pc:docMk/>
            <pc:sldMk cId="584504499" sldId="278"/>
            <ac:spMk id="10" creationId="{37C89E4B-3C9F-44B9-8B86-D9E3D112D8EC}"/>
          </ac:spMkLst>
        </pc:spChg>
        <pc:picChg chg="add mod">
          <ac:chgData name="Megan Botes" userId="70568131-745a-489b-b4fe-9e78c579dd6d" providerId="ADAL" clId="{E3DEF142-CC7A-44CA-B5B4-48BABF1A3E75}" dt="2026-06-24T12:05:11.994" v="80" actId="26606"/>
          <ac:picMkLst>
            <pc:docMk/>
            <pc:sldMk cId="584504499" sldId="278"/>
            <ac:picMk id="5" creationId="{FD2EBBD5-2746-F209-E3C3-72972449AB88}"/>
          </ac:picMkLst>
        </pc:picChg>
        <pc:picChg chg="add mod">
          <ac:chgData name="Megan Botes" userId="70568131-745a-489b-b4fe-9e78c579dd6d" providerId="ADAL" clId="{E3DEF142-CC7A-44CA-B5B4-48BABF1A3E75}" dt="2026-06-24T12:50:37.948" v="623"/>
          <ac:picMkLst>
            <pc:docMk/>
            <pc:sldMk cId="584504499" sldId="278"/>
            <ac:picMk id="6" creationId="{AF5F6C21-310B-3391-96EE-A7887A61BCBF}"/>
          </ac:picMkLst>
        </pc:picChg>
        <pc:cxnChg chg="add">
          <ac:chgData name="Megan Botes" userId="70568131-745a-489b-b4fe-9e78c579dd6d" providerId="ADAL" clId="{E3DEF142-CC7A-44CA-B5B4-48BABF1A3E75}" dt="2026-06-24T12:05:11.994" v="80" actId="26606"/>
          <ac:cxnSpMkLst>
            <pc:docMk/>
            <pc:sldMk cId="584504499" sldId="278"/>
            <ac:cxnSpMk id="12" creationId="{AA2EAA10-076F-46BD-8F0F-B9A2FB77A85C}"/>
          </ac:cxnSpMkLst>
        </pc:cxnChg>
        <pc:cxnChg chg="add">
          <ac:chgData name="Megan Botes" userId="70568131-745a-489b-b4fe-9e78c579dd6d" providerId="ADAL" clId="{E3DEF142-CC7A-44CA-B5B4-48BABF1A3E75}" dt="2026-06-24T12:05:11.994" v="80" actId="26606"/>
          <ac:cxnSpMkLst>
            <pc:docMk/>
            <pc:sldMk cId="584504499" sldId="278"/>
            <ac:cxnSpMk id="14" creationId="{D891E407-403B-4764-86C9-33A56D3BCAA3}"/>
          </ac:cxnSpMkLst>
        </pc:cxnChg>
      </pc:sldChg>
      <pc:sldChg chg="addSp delSp modSp new mod setBg modNotes modNotesTx">
        <pc:chgData name="Megan Botes" userId="70568131-745a-489b-b4fe-9e78c579dd6d" providerId="ADAL" clId="{E3DEF142-CC7A-44CA-B5B4-48BABF1A3E75}" dt="2026-06-24T12:52:24.325" v="638"/>
        <pc:sldMkLst>
          <pc:docMk/>
          <pc:sldMk cId="2335298220" sldId="279"/>
        </pc:sldMkLst>
        <pc:spChg chg="mod">
          <ac:chgData name="Megan Botes" userId="70568131-745a-489b-b4fe-9e78c579dd6d" providerId="ADAL" clId="{E3DEF142-CC7A-44CA-B5B4-48BABF1A3E75}" dt="2026-06-24T12:16:16.665" v="135" actId="1076"/>
          <ac:spMkLst>
            <pc:docMk/>
            <pc:sldMk cId="2335298220" sldId="279"/>
            <ac:spMk id="2" creationId="{03B67572-D194-ACBA-EE9A-E1E73A3129A3}"/>
          </ac:spMkLst>
        </pc:spChg>
        <pc:spChg chg="add">
          <ac:chgData name="Megan Botes" userId="70568131-745a-489b-b4fe-9e78c579dd6d" providerId="ADAL" clId="{E3DEF142-CC7A-44CA-B5B4-48BABF1A3E75}" dt="2026-06-24T12:07:02.722" v="114" actId="26606"/>
          <ac:spMkLst>
            <pc:docMk/>
            <pc:sldMk cId="2335298220" sldId="279"/>
            <ac:spMk id="24" creationId="{DCC231C8-C761-4B31-9B1C-C6D19248C6B3}"/>
          </ac:spMkLst>
        </pc:spChg>
        <pc:graphicFrameChg chg="add mod modGraphic">
          <ac:chgData name="Megan Botes" userId="70568131-745a-489b-b4fe-9e78c579dd6d" providerId="ADAL" clId="{E3DEF142-CC7A-44CA-B5B4-48BABF1A3E75}" dt="2026-06-24T12:07:45.912" v="123" actId="12100"/>
          <ac:graphicFrameMkLst>
            <pc:docMk/>
            <pc:sldMk cId="2335298220" sldId="279"/>
            <ac:graphicFrameMk id="5" creationId="{DCF50F6E-74AE-61DB-AD28-B7D8D98C2721}"/>
          </ac:graphicFrameMkLst>
        </pc:graphicFrameChg>
        <pc:picChg chg="add mod">
          <ac:chgData name="Megan Botes" userId="70568131-745a-489b-b4fe-9e78c579dd6d" providerId="ADAL" clId="{E3DEF142-CC7A-44CA-B5B4-48BABF1A3E75}" dt="2026-06-24T12:16:14.098" v="134" actId="14100"/>
          <ac:picMkLst>
            <pc:docMk/>
            <pc:sldMk cId="2335298220" sldId="279"/>
            <ac:picMk id="6" creationId="{846AFC62-6A09-6558-38DD-6669558286FD}"/>
          </ac:picMkLst>
        </pc:picChg>
        <pc:picChg chg="add mod">
          <ac:chgData name="Megan Botes" userId="70568131-745a-489b-b4fe-9e78c579dd6d" providerId="ADAL" clId="{E3DEF142-CC7A-44CA-B5B4-48BABF1A3E75}" dt="2026-06-24T12:50:39.172" v="624"/>
          <ac:picMkLst>
            <pc:docMk/>
            <pc:sldMk cId="2335298220" sldId="279"/>
            <ac:picMk id="7" creationId="{69BC33D3-CC94-FECF-732B-5DD2E6349BA8}"/>
          </ac:picMkLst>
        </pc:picChg>
      </pc:sldChg>
      <pc:sldChg chg="addSp delSp modSp new mod setBg modNotes modNotesTx">
        <pc:chgData name="Megan Botes" userId="70568131-745a-489b-b4fe-9e78c579dd6d" providerId="ADAL" clId="{E3DEF142-CC7A-44CA-B5B4-48BABF1A3E75}" dt="2026-06-24T12:52:41.294" v="640"/>
        <pc:sldMkLst>
          <pc:docMk/>
          <pc:sldMk cId="272997867" sldId="280"/>
        </pc:sldMkLst>
        <pc:spChg chg="mod">
          <ac:chgData name="Megan Botes" userId="70568131-745a-489b-b4fe-9e78c579dd6d" providerId="ADAL" clId="{E3DEF142-CC7A-44CA-B5B4-48BABF1A3E75}" dt="2026-06-24T12:26:28.958" v="368" actId="207"/>
          <ac:spMkLst>
            <pc:docMk/>
            <pc:sldMk cId="272997867" sldId="280"/>
            <ac:spMk id="2" creationId="{AB6A403D-2203-9C7C-D917-D7D1CA292284}"/>
          </ac:spMkLst>
        </pc:spChg>
        <pc:spChg chg="add mod">
          <ac:chgData name="Megan Botes" userId="70568131-745a-489b-b4fe-9e78c579dd6d" providerId="ADAL" clId="{E3DEF142-CC7A-44CA-B5B4-48BABF1A3E75}" dt="2026-06-24T12:27:10.389" v="375" actId="122"/>
          <ac:spMkLst>
            <pc:docMk/>
            <pc:sldMk cId="272997867" sldId="280"/>
            <ac:spMk id="31" creationId="{73D10F58-F8BA-7364-84B8-54195EB23198}"/>
          </ac:spMkLst>
        </pc:spChg>
        <pc:graphicFrameChg chg="add mod ord modGraphic">
          <ac:chgData name="Megan Botes" userId="70568131-745a-489b-b4fe-9e78c579dd6d" providerId="ADAL" clId="{E3DEF142-CC7A-44CA-B5B4-48BABF1A3E75}" dt="2026-06-24T12:26:43.330" v="369" actId="12100"/>
          <ac:graphicFrameMkLst>
            <pc:docMk/>
            <pc:sldMk cId="272997867" sldId="280"/>
            <ac:graphicFrameMk id="27" creationId="{602A8B80-8340-E679-C651-A97253097C71}"/>
          </ac:graphicFrameMkLst>
        </pc:graphicFrameChg>
        <pc:picChg chg="add mod modCrop">
          <ac:chgData name="Megan Botes" userId="70568131-745a-489b-b4fe-9e78c579dd6d" providerId="ADAL" clId="{E3DEF142-CC7A-44CA-B5B4-48BABF1A3E75}" dt="2026-06-24T12:26:09.011" v="365" actId="732"/>
          <ac:picMkLst>
            <pc:docMk/>
            <pc:sldMk cId="272997867" sldId="280"/>
            <ac:picMk id="29" creationId="{A05BC13C-079F-C706-107A-96102F07CE50}"/>
          </ac:picMkLst>
        </pc:picChg>
        <pc:picChg chg="add mod">
          <ac:chgData name="Megan Botes" userId="70568131-745a-489b-b4fe-9e78c579dd6d" providerId="ADAL" clId="{E3DEF142-CC7A-44CA-B5B4-48BABF1A3E75}" dt="2026-06-24T12:50:40.714" v="625"/>
          <ac:picMkLst>
            <pc:docMk/>
            <pc:sldMk cId="272997867" sldId="280"/>
            <ac:picMk id="33" creationId="{275946BB-ABB7-CA43-2147-89C11867930A}"/>
          </ac:picMkLst>
        </pc:picChg>
      </pc:sldChg>
      <pc:sldChg chg="addSp delSp modSp new mod setBg modNotes modNotesTx">
        <pc:chgData name="Megan Botes" userId="70568131-745a-489b-b4fe-9e78c579dd6d" providerId="ADAL" clId="{E3DEF142-CC7A-44CA-B5B4-48BABF1A3E75}" dt="2026-06-24T12:53:00.353" v="642"/>
        <pc:sldMkLst>
          <pc:docMk/>
          <pc:sldMk cId="766779263" sldId="281"/>
        </pc:sldMkLst>
        <pc:spChg chg="mod">
          <ac:chgData name="Megan Botes" userId="70568131-745a-489b-b4fe-9e78c579dd6d" providerId="ADAL" clId="{E3DEF142-CC7A-44CA-B5B4-48BABF1A3E75}" dt="2026-06-24T12:30:48.118" v="414" actId="207"/>
          <ac:spMkLst>
            <pc:docMk/>
            <pc:sldMk cId="766779263" sldId="281"/>
            <ac:spMk id="2" creationId="{E6332B08-521C-D3C3-8727-44A3A710D2D9}"/>
          </ac:spMkLst>
        </pc:spChg>
        <pc:spChg chg="add">
          <ac:chgData name="Megan Botes" userId="70568131-745a-489b-b4fe-9e78c579dd6d" providerId="ADAL" clId="{E3DEF142-CC7A-44CA-B5B4-48BABF1A3E75}" dt="2026-06-24T12:30:06.232" v="406" actId="26606"/>
          <ac:spMkLst>
            <pc:docMk/>
            <pc:sldMk cId="766779263" sldId="281"/>
            <ac:spMk id="43" creationId="{3EA6610E-CA2F-474D-B2BD-8DD699923336}"/>
          </ac:spMkLst>
        </pc:spChg>
        <pc:spChg chg="add">
          <ac:chgData name="Megan Botes" userId="70568131-745a-489b-b4fe-9e78c579dd6d" providerId="ADAL" clId="{E3DEF142-CC7A-44CA-B5B4-48BABF1A3E75}" dt="2026-06-24T12:30:06.232" v="406" actId="26606"/>
          <ac:spMkLst>
            <pc:docMk/>
            <pc:sldMk cId="766779263" sldId="281"/>
            <ac:spMk id="47" creationId="{CC552A98-EF7D-4D42-AB69-066B786AB55B}"/>
          </ac:spMkLst>
        </pc:spChg>
        <pc:spChg chg="add">
          <ac:chgData name="Megan Botes" userId="70568131-745a-489b-b4fe-9e78c579dd6d" providerId="ADAL" clId="{E3DEF142-CC7A-44CA-B5B4-48BABF1A3E75}" dt="2026-06-24T12:30:06.232" v="406" actId="26606"/>
          <ac:spMkLst>
            <pc:docMk/>
            <pc:sldMk cId="766779263" sldId="281"/>
            <ac:spMk id="51" creationId="{A6604B49-AD5C-4590-B051-06C8222ECD99}"/>
          </ac:spMkLst>
        </pc:spChg>
        <pc:spChg chg="add">
          <ac:chgData name="Megan Botes" userId="70568131-745a-489b-b4fe-9e78c579dd6d" providerId="ADAL" clId="{E3DEF142-CC7A-44CA-B5B4-48BABF1A3E75}" dt="2026-06-24T12:30:06.232" v="406" actId="26606"/>
          <ac:spMkLst>
            <pc:docMk/>
            <pc:sldMk cId="766779263" sldId="281"/>
            <ac:spMk id="53" creationId="{CD6F001B-9B1B-4EC4-9A93-3773EBC951C5}"/>
          </ac:spMkLst>
        </pc:spChg>
        <pc:picChg chg="add mod">
          <ac:chgData name="Megan Botes" userId="70568131-745a-489b-b4fe-9e78c579dd6d" providerId="ADAL" clId="{E3DEF142-CC7A-44CA-B5B4-48BABF1A3E75}" dt="2026-06-24T12:30:16.170" v="408" actId="1076"/>
          <ac:picMkLst>
            <pc:docMk/>
            <pc:sldMk cId="766779263" sldId="281"/>
            <ac:picMk id="7" creationId="{06090E88-17DF-4A34-16A6-B0F756C26335}"/>
          </ac:picMkLst>
        </pc:picChg>
        <pc:picChg chg="add mod ord">
          <ac:chgData name="Megan Botes" userId="70568131-745a-489b-b4fe-9e78c579dd6d" providerId="ADAL" clId="{E3DEF142-CC7A-44CA-B5B4-48BABF1A3E75}" dt="2026-06-24T12:30:28.195" v="411" actId="1076"/>
          <ac:picMkLst>
            <pc:docMk/>
            <pc:sldMk cId="766779263" sldId="281"/>
            <ac:picMk id="8" creationId="{6AC773B0-FFF1-3A61-BFF5-9927628AB2A0}"/>
          </ac:picMkLst>
        </pc:picChg>
        <pc:picChg chg="add mod">
          <ac:chgData name="Megan Botes" userId="70568131-745a-489b-b4fe-9e78c579dd6d" providerId="ADAL" clId="{E3DEF142-CC7A-44CA-B5B4-48BABF1A3E75}" dt="2026-06-24T12:50:42.520" v="626"/>
          <ac:picMkLst>
            <pc:docMk/>
            <pc:sldMk cId="766779263" sldId="281"/>
            <ac:picMk id="10" creationId="{8439C4CD-E3FA-7410-F80B-8C7D89CA75B9}"/>
          </ac:picMkLst>
        </pc:picChg>
      </pc:sldChg>
      <pc:sldChg chg="addSp delSp modSp new mod setBg modNotes modNotesTx">
        <pc:chgData name="Megan Botes" userId="70568131-745a-489b-b4fe-9e78c579dd6d" providerId="ADAL" clId="{E3DEF142-CC7A-44CA-B5B4-48BABF1A3E75}" dt="2026-06-24T12:53:19.254" v="644"/>
        <pc:sldMkLst>
          <pc:docMk/>
          <pc:sldMk cId="906055868" sldId="282"/>
        </pc:sldMkLst>
        <pc:spChg chg="mod">
          <ac:chgData name="Megan Botes" userId="70568131-745a-489b-b4fe-9e78c579dd6d" providerId="ADAL" clId="{E3DEF142-CC7A-44CA-B5B4-48BABF1A3E75}" dt="2026-06-24T12:34:51.119" v="436" actId="26606"/>
          <ac:spMkLst>
            <pc:docMk/>
            <pc:sldMk cId="906055868" sldId="282"/>
            <ac:spMk id="2" creationId="{686E1DB3-18B0-FC6A-9B47-9A6CF5C0675A}"/>
          </ac:spMkLst>
        </pc:spChg>
        <pc:spChg chg="add">
          <ac:chgData name="Megan Botes" userId="70568131-745a-489b-b4fe-9e78c579dd6d" providerId="ADAL" clId="{E3DEF142-CC7A-44CA-B5B4-48BABF1A3E75}" dt="2026-06-24T12:34:51.119" v="436" actId="26606"/>
          <ac:spMkLst>
            <pc:docMk/>
            <pc:sldMk cId="906055868" sldId="282"/>
            <ac:spMk id="38" creationId="{56E9B3E6-E277-4D68-BA48-9CB43FFBD6E2}"/>
          </ac:spMkLst>
        </pc:spChg>
        <pc:spChg chg="add">
          <ac:chgData name="Megan Botes" userId="70568131-745a-489b-b4fe-9e78c579dd6d" providerId="ADAL" clId="{E3DEF142-CC7A-44CA-B5B4-48BABF1A3E75}" dt="2026-06-24T12:34:51.119" v="436" actId="26606"/>
          <ac:spMkLst>
            <pc:docMk/>
            <pc:sldMk cId="906055868" sldId="282"/>
            <ac:spMk id="45" creationId="{D5B0017B-2ECA-49AF-B397-DC140825DF8D}"/>
          </ac:spMkLst>
        </pc:spChg>
        <pc:grpChg chg="add">
          <ac:chgData name="Megan Botes" userId="70568131-745a-489b-b4fe-9e78c579dd6d" providerId="ADAL" clId="{E3DEF142-CC7A-44CA-B5B4-48BABF1A3E75}" dt="2026-06-24T12:34:51.119" v="436" actId="26606"/>
          <ac:grpSpMkLst>
            <pc:docMk/>
            <pc:sldMk cId="906055868" sldId="282"/>
            <ac:grpSpMk id="40" creationId="{AE1C45F0-260A-458C-96ED-C1F6D2151219}"/>
          </ac:grpSpMkLst>
        </pc:grpChg>
        <pc:graphicFrameChg chg="add mod modGraphic">
          <ac:chgData name="Megan Botes" userId="70568131-745a-489b-b4fe-9e78c579dd6d" providerId="ADAL" clId="{E3DEF142-CC7A-44CA-B5B4-48BABF1A3E75}" dt="2026-06-24T12:36:52.231" v="455" actId="207"/>
          <ac:graphicFrameMkLst>
            <pc:docMk/>
            <pc:sldMk cId="906055868" sldId="282"/>
            <ac:graphicFrameMk id="4" creationId="{6322B89F-9CBA-0B4D-0285-568BCDB47B64}"/>
          </ac:graphicFrameMkLst>
        </pc:graphicFrameChg>
        <pc:picChg chg="add mod">
          <ac:chgData name="Megan Botes" userId="70568131-745a-489b-b4fe-9e78c579dd6d" providerId="ADAL" clId="{E3DEF142-CC7A-44CA-B5B4-48BABF1A3E75}" dt="2026-06-24T12:50:43.874" v="627"/>
          <ac:picMkLst>
            <pc:docMk/>
            <pc:sldMk cId="906055868" sldId="282"/>
            <ac:picMk id="5" creationId="{7E877230-4187-CD21-9976-C0C8DD28216A}"/>
          </ac:picMkLst>
        </pc:picChg>
        <pc:cxnChg chg="add">
          <ac:chgData name="Megan Botes" userId="70568131-745a-489b-b4fe-9e78c579dd6d" providerId="ADAL" clId="{E3DEF142-CC7A-44CA-B5B4-48BABF1A3E75}" dt="2026-06-24T12:34:51.119" v="436" actId="26606"/>
          <ac:cxnSpMkLst>
            <pc:docMk/>
            <pc:sldMk cId="906055868" sldId="282"/>
            <ac:cxnSpMk id="47" creationId="{6CF1BAF6-AD41-4082-B212-8A1F9A2E8779}"/>
          </ac:cxnSpMkLst>
        </pc:cxnChg>
      </pc:sldChg>
      <pc:sldChg chg="addSp delSp modSp new mod setBg modNotes modNotesTx">
        <pc:chgData name="Megan Botes" userId="70568131-745a-489b-b4fe-9e78c579dd6d" providerId="ADAL" clId="{E3DEF142-CC7A-44CA-B5B4-48BABF1A3E75}" dt="2026-06-24T12:53:35.446" v="646"/>
        <pc:sldMkLst>
          <pc:docMk/>
          <pc:sldMk cId="1130494256" sldId="283"/>
        </pc:sldMkLst>
        <pc:spChg chg="mod">
          <ac:chgData name="Megan Botes" userId="70568131-745a-489b-b4fe-9e78c579dd6d" providerId="ADAL" clId="{E3DEF142-CC7A-44CA-B5B4-48BABF1A3E75}" dt="2026-06-24T12:43:53.555" v="529" actId="207"/>
          <ac:spMkLst>
            <pc:docMk/>
            <pc:sldMk cId="1130494256" sldId="283"/>
            <ac:spMk id="2" creationId="{E3DDA322-3C7B-04B9-E757-D2D7F2671EA9}"/>
          </ac:spMkLst>
        </pc:spChg>
        <pc:spChg chg="add">
          <ac:chgData name="Megan Botes" userId="70568131-745a-489b-b4fe-9e78c579dd6d" providerId="ADAL" clId="{E3DEF142-CC7A-44CA-B5B4-48BABF1A3E75}" dt="2026-06-24T12:42:22.970" v="525" actId="26606"/>
          <ac:spMkLst>
            <pc:docMk/>
            <pc:sldMk cId="1130494256" sldId="283"/>
            <ac:spMk id="20" creationId="{45D37F4E-DDB4-456B-97E0-9937730A039F}"/>
          </ac:spMkLst>
        </pc:spChg>
        <pc:spChg chg="add">
          <ac:chgData name="Megan Botes" userId="70568131-745a-489b-b4fe-9e78c579dd6d" providerId="ADAL" clId="{E3DEF142-CC7A-44CA-B5B4-48BABF1A3E75}" dt="2026-06-24T12:42:22.970" v="525" actId="26606"/>
          <ac:spMkLst>
            <pc:docMk/>
            <pc:sldMk cId="1130494256" sldId="283"/>
            <ac:spMk id="22" creationId="{B2DD41CD-8F47-4F56-AD12-4E2FF7696987}"/>
          </ac:spMkLst>
        </pc:spChg>
        <pc:graphicFrameChg chg="add mod ord modGraphic">
          <ac:chgData name="Megan Botes" userId="70568131-745a-489b-b4fe-9e78c579dd6d" providerId="ADAL" clId="{E3DEF142-CC7A-44CA-B5B4-48BABF1A3E75}" dt="2026-06-24T12:43:44.932" v="527" actId="12100"/>
          <ac:graphicFrameMkLst>
            <pc:docMk/>
            <pc:sldMk cId="1130494256" sldId="283"/>
            <ac:graphicFrameMk id="5" creationId="{D48E8E74-6E3F-8141-C2BF-D7F8DB2F54E3}"/>
          </ac:graphicFrameMkLst>
        </pc:graphicFrameChg>
        <pc:picChg chg="add mod">
          <ac:chgData name="Megan Botes" userId="70568131-745a-489b-b4fe-9e78c579dd6d" providerId="ADAL" clId="{E3DEF142-CC7A-44CA-B5B4-48BABF1A3E75}" dt="2026-06-24T12:42:22.970" v="525" actId="26606"/>
          <ac:picMkLst>
            <pc:docMk/>
            <pc:sldMk cId="1130494256" sldId="283"/>
            <ac:picMk id="4" creationId="{21B9ED7E-00C7-B6E3-BEA9-A3069E5EE41B}"/>
          </ac:picMkLst>
        </pc:picChg>
        <pc:picChg chg="add mod">
          <ac:chgData name="Megan Botes" userId="70568131-745a-489b-b4fe-9e78c579dd6d" providerId="ADAL" clId="{E3DEF142-CC7A-44CA-B5B4-48BABF1A3E75}" dt="2026-06-24T12:50:46.927" v="628"/>
          <ac:picMkLst>
            <pc:docMk/>
            <pc:sldMk cId="1130494256" sldId="283"/>
            <ac:picMk id="6" creationId="{F3105286-1A5D-2D6B-BD2F-8F55910F44C8}"/>
          </ac:picMkLst>
        </pc:picChg>
      </pc:sldChg>
      <pc:sldChg chg="addSp delSp modSp new mod setBg modClrScheme setClrOvrMap chgLayout modNotes modNotesTx">
        <pc:chgData name="Megan Botes" userId="70568131-745a-489b-b4fe-9e78c579dd6d" providerId="ADAL" clId="{E3DEF142-CC7A-44CA-B5B4-48BABF1A3E75}" dt="2026-06-24T12:53:51.259" v="648"/>
        <pc:sldMkLst>
          <pc:docMk/>
          <pc:sldMk cId="2656747091" sldId="284"/>
        </pc:sldMkLst>
        <pc:spChg chg="mod ord">
          <ac:chgData name="Megan Botes" userId="70568131-745a-489b-b4fe-9e78c579dd6d" providerId="ADAL" clId="{E3DEF142-CC7A-44CA-B5B4-48BABF1A3E75}" dt="2026-06-24T12:46:17.030" v="567" actId="207"/>
          <ac:spMkLst>
            <pc:docMk/>
            <pc:sldMk cId="2656747091" sldId="284"/>
            <ac:spMk id="2" creationId="{0F3BB7B1-7231-5D8A-791D-2F6C0F1B4B22}"/>
          </ac:spMkLst>
        </pc:spChg>
        <pc:spChg chg="add del mod ord">
          <ac:chgData name="Megan Botes" userId="70568131-745a-489b-b4fe-9e78c579dd6d" providerId="ADAL" clId="{E3DEF142-CC7A-44CA-B5B4-48BABF1A3E75}" dt="2026-06-24T12:46:29.205" v="569" actId="403"/>
          <ac:spMkLst>
            <pc:docMk/>
            <pc:sldMk cId="2656747091" sldId="284"/>
            <ac:spMk id="4" creationId="{34BE1832-E31C-64DF-333D-E891679AD9B9}"/>
          </ac:spMkLst>
        </pc:spChg>
        <pc:spChg chg="add mod ord">
          <ac:chgData name="Megan Botes" userId="70568131-745a-489b-b4fe-9e78c579dd6d" providerId="ADAL" clId="{E3DEF142-CC7A-44CA-B5B4-48BABF1A3E75}" dt="2026-06-24T12:46:41.636" v="571" actId="403"/>
          <ac:spMkLst>
            <pc:docMk/>
            <pc:sldMk cId="2656747091" sldId="284"/>
            <ac:spMk id="5" creationId="{3F1C494D-F323-3AC3-0F2E-E0743741FA54}"/>
          </ac:spMkLst>
        </pc:spChg>
        <pc:spChg chg="add">
          <ac:chgData name="Megan Botes" userId="70568131-745a-489b-b4fe-9e78c579dd6d" providerId="ADAL" clId="{E3DEF142-CC7A-44CA-B5B4-48BABF1A3E75}" dt="2026-06-24T12:45:56.224" v="560" actId="26606"/>
          <ac:spMkLst>
            <pc:docMk/>
            <pc:sldMk cId="2656747091" sldId="284"/>
            <ac:spMk id="16" creationId="{B36F400F-DF28-43BC-8D8E-4929793B392A}"/>
          </ac:spMkLst>
        </pc:spChg>
        <pc:picChg chg="add mod">
          <ac:chgData name="Megan Botes" userId="70568131-745a-489b-b4fe-9e78c579dd6d" providerId="ADAL" clId="{E3DEF142-CC7A-44CA-B5B4-48BABF1A3E75}" dt="2026-06-24T12:50:53.412" v="629"/>
          <ac:picMkLst>
            <pc:docMk/>
            <pc:sldMk cId="2656747091" sldId="284"/>
            <ac:picMk id="7" creationId="{69527F06-BB16-51D8-06A8-E4BD58A1A57F}"/>
          </ac:picMkLst>
        </pc:picChg>
      </pc:sldChg>
      <pc:sldChg chg="addSp delSp modSp new mod setBg modNotes modNotesTx">
        <pc:chgData name="Megan Botes" userId="70568131-745a-489b-b4fe-9e78c579dd6d" providerId="ADAL" clId="{E3DEF142-CC7A-44CA-B5B4-48BABF1A3E75}" dt="2026-07-03T08:37:05.100" v="700" actId="1038"/>
        <pc:sldMkLst>
          <pc:docMk/>
          <pc:sldMk cId="1091101724" sldId="285"/>
        </pc:sldMkLst>
        <pc:spChg chg="mod">
          <ac:chgData name="Megan Botes" userId="70568131-745a-489b-b4fe-9e78c579dd6d" providerId="ADAL" clId="{E3DEF142-CC7A-44CA-B5B4-48BABF1A3E75}" dt="2026-06-24T12:49:51.096" v="603" actId="207"/>
          <ac:spMkLst>
            <pc:docMk/>
            <pc:sldMk cId="1091101724" sldId="285"/>
            <ac:spMk id="2" creationId="{DA7BA647-F9C7-D527-65B3-F671261A9E7E}"/>
          </ac:spMkLst>
        </pc:spChg>
        <pc:spChg chg="mod">
          <ac:chgData name="Megan Botes" userId="70568131-745a-489b-b4fe-9e78c579dd6d" providerId="ADAL" clId="{E3DEF142-CC7A-44CA-B5B4-48BABF1A3E75}" dt="2026-06-24T12:50:19.689" v="620" actId="20577"/>
          <ac:spMkLst>
            <pc:docMk/>
            <pc:sldMk cId="1091101724" sldId="285"/>
            <ac:spMk id="3" creationId="{5CE190C8-CA60-52C9-0A56-5A6759812216}"/>
          </ac:spMkLst>
        </pc:spChg>
        <pc:spChg chg="add">
          <ac:chgData name="Megan Botes" userId="70568131-745a-489b-b4fe-9e78c579dd6d" providerId="ADAL" clId="{E3DEF142-CC7A-44CA-B5B4-48BABF1A3E75}" dt="2026-06-24T12:49:13.042" v="599" actId="26606"/>
          <ac:spMkLst>
            <pc:docMk/>
            <pc:sldMk cId="1091101724" sldId="285"/>
            <ac:spMk id="9" creationId="{201CC55D-ED54-4C5C-95E6-10947BD1103B}"/>
          </ac:spMkLst>
        </pc:spChg>
        <pc:spChg chg="add">
          <ac:chgData name="Megan Botes" userId="70568131-745a-489b-b4fe-9e78c579dd6d" providerId="ADAL" clId="{E3DEF142-CC7A-44CA-B5B4-48BABF1A3E75}" dt="2026-06-24T12:49:13.042" v="599" actId="26606"/>
          <ac:spMkLst>
            <pc:docMk/>
            <pc:sldMk cId="1091101724" sldId="285"/>
            <ac:spMk id="15" creationId="{3873B707-463F-40B0-8227-E8CC6C67EB25}"/>
          </ac:spMkLst>
        </pc:spChg>
        <pc:spChg chg="add">
          <ac:chgData name="Megan Botes" userId="70568131-745a-489b-b4fe-9e78c579dd6d" providerId="ADAL" clId="{E3DEF142-CC7A-44CA-B5B4-48BABF1A3E75}" dt="2026-06-24T12:49:13.042" v="599" actId="26606"/>
          <ac:spMkLst>
            <pc:docMk/>
            <pc:sldMk cId="1091101724" sldId="285"/>
            <ac:spMk id="17" creationId="{C13237C8-E62C-4F0D-A318-BD6FB6C2D138}"/>
          </ac:spMkLst>
        </pc:spChg>
        <pc:spChg chg="add">
          <ac:chgData name="Megan Botes" userId="70568131-745a-489b-b4fe-9e78c579dd6d" providerId="ADAL" clId="{E3DEF142-CC7A-44CA-B5B4-48BABF1A3E75}" dt="2026-06-24T12:49:13.042" v="599" actId="26606"/>
          <ac:spMkLst>
            <pc:docMk/>
            <pc:sldMk cId="1091101724" sldId="285"/>
            <ac:spMk id="19" creationId="{19C9EAEA-39D0-4B0E-A0EB-51E7B26740B1}"/>
          </ac:spMkLst>
        </pc:spChg>
        <pc:grpChg chg="add">
          <ac:chgData name="Megan Botes" userId="70568131-745a-489b-b4fe-9e78c579dd6d" providerId="ADAL" clId="{E3DEF142-CC7A-44CA-B5B4-48BABF1A3E75}" dt="2026-06-24T12:49:13.042" v="599" actId="26606"/>
          <ac:grpSpMkLst>
            <pc:docMk/>
            <pc:sldMk cId="1091101724" sldId="285"/>
            <ac:grpSpMk id="11" creationId="{1DE889C7-FAD6-4397-98E2-05D503484459}"/>
          </ac:grpSpMkLst>
        </pc:grpChg>
        <pc:picChg chg="add del mod">
          <ac:chgData name="Megan Botes" userId="70568131-745a-489b-b4fe-9e78c579dd6d" providerId="ADAL" clId="{E3DEF142-CC7A-44CA-B5B4-48BABF1A3E75}" dt="2026-07-03T08:36:14.728" v="687" actId="478"/>
          <ac:picMkLst>
            <pc:docMk/>
            <pc:sldMk cId="1091101724" sldId="285"/>
            <ac:picMk id="4" creationId="{12F20F7C-12F5-87E8-B408-76B5FE654C51}"/>
          </ac:picMkLst>
        </pc:picChg>
        <pc:picChg chg="add del mod">
          <ac:chgData name="Megan Botes" userId="70568131-745a-489b-b4fe-9e78c579dd6d" providerId="ADAL" clId="{E3DEF142-CC7A-44CA-B5B4-48BABF1A3E75}" dt="2026-07-03T08:36:36.008" v="691" actId="21"/>
          <ac:picMkLst>
            <pc:docMk/>
            <pc:sldMk cId="1091101724" sldId="285"/>
            <ac:picMk id="5" creationId="{10CD1101-B0D2-32D8-FDCB-F133713A0558}"/>
          </ac:picMkLst>
        </pc:picChg>
        <pc:picChg chg="add mod">
          <ac:chgData name="Megan Botes" userId="70568131-745a-489b-b4fe-9e78c579dd6d" providerId="ADAL" clId="{E3DEF142-CC7A-44CA-B5B4-48BABF1A3E75}" dt="2026-07-03T08:37:05.100" v="700" actId="1038"/>
          <ac:picMkLst>
            <pc:docMk/>
            <pc:sldMk cId="1091101724" sldId="285"/>
            <ac:picMk id="7" creationId="{9E35EBC4-092F-A8EF-0E33-99C21B3911BC}"/>
          </ac:picMkLst>
        </pc:picChg>
      </pc:sldChg>
      <pc:sldChg chg="addSp delSp modSp new mod setBg modNotes modNotesTx">
        <pc:chgData name="Megan Botes" userId="70568131-745a-489b-b4fe-9e78c579dd6d" providerId="ADAL" clId="{E3DEF142-CC7A-44CA-B5B4-48BABF1A3E75}" dt="2026-06-24T13:00:07.041" v="677" actId="20577"/>
        <pc:sldMkLst>
          <pc:docMk/>
          <pc:sldMk cId="349689474" sldId="286"/>
        </pc:sldMkLst>
        <pc:spChg chg="mod">
          <ac:chgData name="Megan Botes" userId="70568131-745a-489b-b4fe-9e78c579dd6d" providerId="ADAL" clId="{E3DEF142-CC7A-44CA-B5B4-48BABF1A3E75}" dt="2026-06-24T12:59:43.771" v="673" actId="113"/>
          <ac:spMkLst>
            <pc:docMk/>
            <pc:sldMk cId="349689474" sldId="286"/>
            <ac:spMk id="2" creationId="{D6B96960-7E4B-0152-0603-27535104F1FC}"/>
          </ac:spMkLst>
        </pc:spChg>
        <pc:spChg chg="add">
          <ac:chgData name="Megan Botes" userId="70568131-745a-489b-b4fe-9e78c579dd6d" providerId="ADAL" clId="{E3DEF142-CC7A-44CA-B5B4-48BABF1A3E75}" dt="2026-06-24T12:59:29.842" v="671" actId="26606"/>
          <ac:spMkLst>
            <pc:docMk/>
            <pc:sldMk cId="349689474" sldId="286"/>
            <ac:spMk id="23" creationId="{A8384FB5-9ADC-4DDC-881B-597D56F5B15D}"/>
          </ac:spMkLst>
        </pc:spChg>
        <pc:spChg chg="add">
          <ac:chgData name="Megan Botes" userId="70568131-745a-489b-b4fe-9e78c579dd6d" providerId="ADAL" clId="{E3DEF142-CC7A-44CA-B5B4-48BABF1A3E75}" dt="2026-06-24T12:59:29.842" v="671" actId="26606"/>
          <ac:spMkLst>
            <pc:docMk/>
            <pc:sldMk cId="349689474" sldId="286"/>
            <ac:spMk id="25" creationId="{91E5A9A7-95C6-4F4F-B00E-C82E07FE62EF}"/>
          </ac:spMkLst>
        </pc:spChg>
        <pc:spChg chg="add">
          <ac:chgData name="Megan Botes" userId="70568131-745a-489b-b4fe-9e78c579dd6d" providerId="ADAL" clId="{E3DEF142-CC7A-44CA-B5B4-48BABF1A3E75}" dt="2026-06-24T12:59:29.842" v="671" actId="26606"/>
          <ac:spMkLst>
            <pc:docMk/>
            <pc:sldMk cId="349689474" sldId="286"/>
            <ac:spMk id="27" creationId="{D07DD2DE-F619-49DD-B5E7-03A290FF4ED1}"/>
          </ac:spMkLst>
        </pc:spChg>
        <pc:spChg chg="add">
          <ac:chgData name="Megan Botes" userId="70568131-745a-489b-b4fe-9e78c579dd6d" providerId="ADAL" clId="{E3DEF142-CC7A-44CA-B5B4-48BABF1A3E75}" dt="2026-06-24T12:59:29.842" v="671" actId="26606"/>
          <ac:spMkLst>
            <pc:docMk/>
            <pc:sldMk cId="349689474" sldId="286"/>
            <ac:spMk id="29" creationId="{85149191-5F60-4A28-AAFF-039F96B0F3EC}"/>
          </ac:spMkLst>
        </pc:spChg>
        <pc:spChg chg="add">
          <ac:chgData name="Megan Botes" userId="70568131-745a-489b-b4fe-9e78c579dd6d" providerId="ADAL" clId="{E3DEF142-CC7A-44CA-B5B4-48BABF1A3E75}" dt="2026-06-24T12:59:29.842" v="671" actId="26606"/>
          <ac:spMkLst>
            <pc:docMk/>
            <pc:sldMk cId="349689474" sldId="286"/>
            <ac:spMk id="31" creationId="{F8260ED5-17F7-4158-B241-D51DD4CF1B7E}"/>
          </ac:spMkLst>
        </pc:spChg>
        <pc:picChg chg="add mod">
          <ac:chgData name="Megan Botes" userId="70568131-745a-489b-b4fe-9e78c579dd6d" providerId="ADAL" clId="{E3DEF142-CC7A-44CA-B5B4-48BABF1A3E75}" dt="2026-06-24T12:59:11.295" v="669" actId="26606"/>
          <ac:picMkLst>
            <pc:docMk/>
            <pc:sldMk cId="349689474" sldId="286"/>
            <ac:picMk id="7" creationId="{5E7BD46C-6A5E-0BE3-471E-6AB5E1259DAD}"/>
          </ac:picMkLst>
        </pc:picChg>
        <pc:picChg chg="add mod">
          <ac:chgData name="Megan Botes" userId="70568131-745a-489b-b4fe-9e78c579dd6d" providerId="ADAL" clId="{E3DEF142-CC7A-44CA-B5B4-48BABF1A3E75}" dt="2026-06-24T12:59:58.398" v="674"/>
          <ac:picMkLst>
            <pc:docMk/>
            <pc:sldMk cId="349689474" sldId="286"/>
            <ac:picMk id="8" creationId="{713A8192-8C25-509B-6D40-BECAD00A33D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82AF1-CAF2-462F-80AD-3C61B0DF9E2C}" type="doc">
      <dgm:prSet loTypeId="urn:microsoft.com/office/officeart/2005/8/layout/h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0639E4-8A23-40E7-90A8-D38B47C76E07}">
      <dgm:prSet/>
      <dgm:spPr/>
      <dgm:t>
        <a:bodyPr/>
        <a:lstStyle/>
        <a:p>
          <a:r>
            <a:rPr lang="af-ZA" b="1" dirty="0">
              <a:solidFill>
                <a:schemeClr val="bg1"/>
              </a:solidFill>
            </a:rPr>
            <a:t>Eksterne faktore</a:t>
          </a:r>
          <a:endParaRPr lang="en-US" dirty="0">
            <a:solidFill>
              <a:schemeClr val="bg1"/>
            </a:solidFill>
          </a:endParaRPr>
        </a:p>
      </dgm:t>
    </dgm:pt>
    <dgm:pt modelId="{97D54916-87FF-4523-AA3D-F8AA9C037705}" type="parTrans" cxnId="{5759E298-3CF4-4617-A50B-D598905E3D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C6F7F7E-879B-4AC6-B513-40399DB87022}" type="sibTrans" cxnId="{5759E298-3CF4-4617-A50B-D598905E3D5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2C2FF4D-257C-4569-953C-8E9DB412986C}">
      <dgm:prSet/>
      <dgm:spPr/>
      <dgm:t>
        <a:bodyPr/>
        <a:lstStyle/>
        <a:p>
          <a:r>
            <a:rPr lang="af-ZA" dirty="0">
              <a:solidFill>
                <a:schemeClr val="bg2">
                  <a:lumMod val="10000"/>
                </a:schemeClr>
              </a:solidFill>
            </a:rPr>
            <a:t>Loopbaanvereistes 
Studievereistes 
Skoolvakopsies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070F457A-5AD0-4F18-8D4D-57B0B9F999F3}" type="parTrans" cxnId="{001CD416-5003-47B9-A8D8-212ADED37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CB1B61-61F0-473F-B84B-637E6A4CEC50}" type="sibTrans" cxnId="{001CD416-5003-47B9-A8D8-212ADED379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47C9EC3-0AE8-4D16-A977-900FB1A97CFD}">
      <dgm:prSet/>
      <dgm:spPr/>
      <dgm:t>
        <a:bodyPr/>
        <a:lstStyle/>
        <a:p>
          <a:r>
            <a:rPr lang="af-ZA" b="1" dirty="0">
              <a:solidFill>
                <a:schemeClr val="bg1"/>
              </a:solidFill>
            </a:rPr>
            <a:t>Persoonlike faktore</a:t>
          </a:r>
          <a:endParaRPr lang="en-US" dirty="0">
            <a:solidFill>
              <a:schemeClr val="bg1"/>
            </a:solidFill>
          </a:endParaRPr>
        </a:p>
      </dgm:t>
    </dgm:pt>
    <dgm:pt modelId="{0B2B7F30-C19F-4838-8F2E-68F2995C64AB}" type="parTrans" cxnId="{EA7EAB8A-F1F2-472C-80AA-0704416DA02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F4E967-7ABB-404B-AA73-7DDF62EE3017}" type="sibTrans" cxnId="{EA7EAB8A-F1F2-472C-80AA-0704416DA02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247EED0-268E-481D-83EF-DD03475430B3}">
      <dgm:prSet/>
      <dgm:spPr/>
      <dgm:t>
        <a:bodyPr/>
        <a:lstStyle/>
        <a:p>
          <a:r>
            <a:rPr lang="af-ZA" dirty="0">
              <a:solidFill>
                <a:schemeClr val="bg2">
                  <a:lumMod val="10000"/>
                </a:schemeClr>
              </a:solidFill>
            </a:rPr>
            <a:t>Belangstellings 
Vermoëns 
Sterkpunte 
Swakpunte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9CE57E89-F69F-4AA6-BBA5-C7C78A7A4BCA}" type="parTrans" cxnId="{52A7FE97-83EF-4DB9-8792-7225E14EA9C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324BC1-0661-41AC-9D16-BC089D273CFA}" type="sibTrans" cxnId="{52A7FE97-83EF-4DB9-8792-7225E14EA9C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DF42CE-414E-4FAA-A76B-9F52D7260B5A}" type="pres">
      <dgm:prSet presAssocID="{67982AF1-CAF2-462F-80AD-3C61B0DF9E2C}" presName="Name0" presStyleCnt="0">
        <dgm:presLayoutVars>
          <dgm:dir/>
          <dgm:animLvl val="lvl"/>
          <dgm:resizeHandles val="exact"/>
        </dgm:presLayoutVars>
      </dgm:prSet>
      <dgm:spPr/>
    </dgm:pt>
    <dgm:pt modelId="{0A808A29-B843-4D6E-B3FD-FD8BA11DA8A0}" type="pres">
      <dgm:prSet presAssocID="{A80639E4-8A23-40E7-90A8-D38B47C76E07}" presName="composite" presStyleCnt="0"/>
      <dgm:spPr/>
    </dgm:pt>
    <dgm:pt modelId="{CCA97972-E5E0-46CB-A12B-C01DF2A397B4}" type="pres">
      <dgm:prSet presAssocID="{A80639E4-8A23-40E7-90A8-D38B47C76E0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D6C8A6E-E3D1-4D02-91B2-DED3A73C4D62}" type="pres">
      <dgm:prSet presAssocID="{A80639E4-8A23-40E7-90A8-D38B47C76E07}" presName="desTx" presStyleLbl="alignAccFollowNode1" presStyleIdx="0" presStyleCnt="2">
        <dgm:presLayoutVars>
          <dgm:bulletEnabled val="1"/>
        </dgm:presLayoutVars>
      </dgm:prSet>
      <dgm:spPr/>
    </dgm:pt>
    <dgm:pt modelId="{0DF2DF79-E9F7-4C14-AB92-B6A3787EAC24}" type="pres">
      <dgm:prSet presAssocID="{DC6F7F7E-879B-4AC6-B513-40399DB87022}" presName="space" presStyleCnt="0"/>
      <dgm:spPr/>
    </dgm:pt>
    <dgm:pt modelId="{BA691F18-4859-49AD-AAA5-36B4625F3A1E}" type="pres">
      <dgm:prSet presAssocID="{447C9EC3-0AE8-4D16-A977-900FB1A97CFD}" presName="composite" presStyleCnt="0"/>
      <dgm:spPr/>
    </dgm:pt>
    <dgm:pt modelId="{919FE9EA-B235-4B61-AA7D-E2E0BE08D475}" type="pres">
      <dgm:prSet presAssocID="{447C9EC3-0AE8-4D16-A977-900FB1A97CF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9833973-D7B8-4582-B024-922BBD8B5C82}" type="pres">
      <dgm:prSet presAssocID="{447C9EC3-0AE8-4D16-A977-900FB1A97CF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01CD416-5003-47B9-A8D8-212ADED37910}" srcId="{A80639E4-8A23-40E7-90A8-D38B47C76E07}" destId="{72C2FF4D-257C-4569-953C-8E9DB412986C}" srcOrd="0" destOrd="0" parTransId="{070F457A-5AD0-4F18-8D4D-57B0B9F999F3}" sibTransId="{2CCB1B61-61F0-473F-B84B-637E6A4CEC50}"/>
    <dgm:cxn modelId="{201E2E1D-A8A9-4F51-9FC5-A6F3B82D697E}" type="presOf" srcId="{447C9EC3-0AE8-4D16-A977-900FB1A97CFD}" destId="{919FE9EA-B235-4B61-AA7D-E2E0BE08D475}" srcOrd="0" destOrd="0" presId="urn:microsoft.com/office/officeart/2005/8/layout/hList1"/>
    <dgm:cxn modelId="{8F636636-3297-4900-AEBB-47D0527A371D}" type="presOf" srcId="{72C2FF4D-257C-4569-953C-8E9DB412986C}" destId="{FD6C8A6E-E3D1-4D02-91B2-DED3A73C4D62}" srcOrd="0" destOrd="0" presId="urn:microsoft.com/office/officeart/2005/8/layout/hList1"/>
    <dgm:cxn modelId="{2CEC6568-FF0E-4D07-BA89-F4B939C21DD9}" type="presOf" srcId="{67982AF1-CAF2-462F-80AD-3C61B0DF9E2C}" destId="{9CDF42CE-414E-4FAA-A76B-9F52D7260B5A}" srcOrd="0" destOrd="0" presId="urn:microsoft.com/office/officeart/2005/8/layout/hList1"/>
    <dgm:cxn modelId="{EA7EAB8A-F1F2-472C-80AA-0704416DA022}" srcId="{67982AF1-CAF2-462F-80AD-3C61B0DF9E2C}" destId="{447C9EC3-0AE8-4D16-A977-900FB1A97CFD}" srcOrd="1" destOrd="0" parTransId="{0B2B7F30-C19F-4838-8F2E-68F2995C64AB}" sibTransId="{ADF4E967-7ABB-404B-AA73-7DDF62EE3017}"/>
    <dgm:cxn modelId="{52A7FE97-83EF-4DB9-8792-7225E14EA9C8}" srcId="{447C9EC3-0AE8-4D16-A977-900FB1A97CFD}" destId="{6247EED0-268E-481D-83EF-DD03475430B3}" srcOrd="0" destOrd="0" parTransId="{9CE57E89-F69F-4AA6-BBA5-C7C78A7A4BCA}" sibTransId="{98324BC1-0661-41AC-9D16-BC089D273CFA}"/>
    <dgm:cxn modelId="{5759E298-3CF4-4617-A50B-D598905E3D56}" srcId="{67982AF1-CAF2-462F-80AD-3C61B0DF9E2C}" destId="{A80639E4-8A23-40E7-90A8-D38B47C76E07}" srcOrd="0" destOrd="0" parTransId="{97D54916-87FF-4523-AA3D-F8AA9C037705}" sibTransId="{DC6F7F7E-879B-4AC6-B513-40399DB87022}"/>
    <dgm:cxn modelId="{2D269BBB-0F4E-4E31-8C85-8E40AC04CFDC}" type="presOf" srcId="{6247EED0-268E-481D-83EF-DD03475430B3}" destId="{39833973-D7B8-4582-B024-922BBD8B5C82}" srcOrd="0" destOrd="0" presId="urn:microsoft.com/office/officeart/2005/8/layout/hList1"/>
    <dgm:cxn modelId="{5F3F62D3-9E6E-41BF-AA05-9EE5EB71FA41}" type="presOf" srcId="{A80639E4-8A23-40E7-90A8-D38B47C76E07}" destId="{CCA97972-E5E0-46CB-A12B-C01DF2A397B4}" srcOrd="0" destOrd="0" presId="urn:microsoft.com/office/officeart/2005/8/layout/hList1"/>
    <dgm:cxn modelId="{6BA658A4-1F09-4600-B31A-6B22F1C65DA6}" type="presParOf" srcId="{9CDF42CE-414E-4FAA-A76B-9F52D7260B5A}" destId="{0A808A29-B843-4D6E-B3FD-FD8BA11DA8A0}" srcOrd="0" destOrd="0" presId="urn:microsoft.com/office/officeart/2005/8/layout/hList1"/>
    <dgm:cxn modelId="{DC2444FA-16EB-4E11-87D6-6505DC4F2418}" type="presParOf" srcId="{0A808A29-B843-4D6E-B3FD-FD8BA11DA8A0}" destId="{CCA97972-E5E0-46CB-A12B-C01DF2A397B4}" srcOrd="0" destOrd="0" presId="urn:microsoft.com/office/officeart/2005/8/layout/hList1"/>
    <dgm:cxn modelId="{304A6A68-6E5B-499E-A827-23A486824175}" type="presParOf" srcId="{0A808A29-B843-4D6E-B3FD-FD8BA11DA8A0}" destId="{FD6C8A6E-E3D1-4D02-91B2-DED3A73C4D62}" srcOrd="1" destOrd="0" presId="urn:microsoft.com/office/officeart/2005/8/layout/hList1"/>
    <dgm:cxn modelId="{EE9BE354-1DE8-42FA-9F91-61F027631C0B}" type="presParOf" srcId="{9CDF42CE-414E-4FAA-A76B-9F52D7260B5A}" destId="{0DF2DF79-E9F7-4C14-AB92-B6A3787EAC24}" srcOrd="1" destOrd="0" presId="urn:microsoft.com/office/officeart/2005/8/layout/hList1"/>
    <dgm:cxn modelId="{79134E2C-703B-427A-9915-CF81F3E7281C}" type="presParOf" srcId="{9CDF42CE-414E-4FAA-A76B-9F52D7260B5A}" destId="{BA691F18-4859-49AD-AAA5-36B4625F3A1E}" srcOrd="2" destOrd="0" presId="urn:microsoft.com/office/officeart/2005/8/layout/hList1"/>
    <dgm:cxn modelId="{116FC755-B2C3-43C8-A821-2D7148B15D8A}" type="presParOf" srcId="{BA691F18-4859-49AD-AAA5-36B4625F3A1E}" destId="{919FE9EA-B235-4B61-AA7D-E2E0BE08D475}" srcOrd="0" destOrd="0" presId="urn:microsoft.com/office/officeart/2005/8/layout/hList1"/>
    <dgm:cxn modelId="{AB5ECD63-210C-4BA4-8864-CE345ED5A6A0}" type="presParOf" srcId="{BA691F18-4859-49AD-AAA5-36B4625F3A1E}" destId="{39833973-D7B8-4582-B024-922BBD8B5C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D19BB7-462B-4C0C-B80A-C24685A9F94D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EEB743-CC51-4F20-9DBB-A5753131AC97}">
      <dgm:prSet/>
      <dgm:spPr/>
      <dgm:t>
        <a:bodyPr/>
        <a:lstStyle/>
        <a:p>
          <a:r>
            <a:rPr lang="en-US" dirty="0"/>
            <a:t>’n </a:t>
          </a:r>
          <a:r>
            <a:rPr lang="en-US" dirty="0" err="1"/>
            <a:t>Onderwerp</a:t>
          </a:r>
          <a:r>
            <a:rPr lang="en-US" dirty="0"/>
            <a:t> of </a:t>
          </a:r>
          <a:r>
            <a:rPr lang="en-US" dirty="0" err="1"/>
            <a:t>aktiwiteit</a:t>
          </a:r>
          <a:r>
            <a:rPr lang="en-US" dirty="0"/>
            <a:t> </a:t>
          </a:r>
          <a:r>
            <a:rPr lang="en-US" dirty="0" err="1"/>
            <a:t>waaroor</a:t>
          </a:r>
          <a:r>
            <a:rPr lang="en-US" dirty="0"/>
            <a:t> </a:t>
          </a:r>
          <a:r>
            <a:rPr lang="en-US" dirty="0" err="1"/>
            <a:t>jy</a:t>
          </a:r>
          <a:r>
            <a:rPr lang="en-US" dirty="0"/>
            <a:t> </a:t>
          </a:r>
          <a:r>
            <a:rPr lang="en-US" dirty="0" err="1"/>
            <a:t>graag</a:t>
          </a:r>
          <a:r>
            <a:rPr lang="en-US" dirty="0"/>
            <a:t> leer, wat </a:t>
          </a:r>
          <a:r>
            <a:rPr lang="en-US" dirty="0" err="1"/>
            <a:t>jy</a:t>
          </a:r>
          <a:r>
            <a:rPr lang="en-US" dirty="0"/>
            <a:t> </a:t>
          </a:r>
          <a:r>
            <a:rPr lang="en-US" dirty="0" err="1"/>
            <a:t>graag</a:t>
          </a:r>
          <a:r>
            <a:rPr lang="en-US" dirty="0"/>
            <a:t> </a:t>
          </a:r>
          <a:r>
            <a:rPr lang="en-US" dirty="0" err="1"/>
            <a:t>doen</a:t>
          </a:r>
          <a:r>
            <a:rPr lang="en-US" dirty="0"/>
            <a:t> of wat </a:t>
          </a:r>
          <a:r>
            <a:rPr lang="en-US" dirty="0" err="1"/>
            <a:t>jy</a:t>
          </a:r>
          <a:r>
            <a:rPr lang="en-US" dirty="0"/>
            <a:t> </a:t>
          </a:r>
          <a:r>
            <a:rPr lang="en-US" dirty="0" err="1"/>
            <a:t>graag</a:t>
          </a:r>
          <a:r>
            <a:rPr lang="en-US" dirty="0"/>
            <a:t> </a:t>
          </a:r>
          <a:r>
            <a:rPr lang="en-US" dirty="0" err="1"/>
            <a:t>wil</a:t>
          </a:r>
          <a:r>
            <a:rPr lang="en-US" dirty="0"/>
            <a:t> </a:t>
          </a:r>
          <a:r>
            <a:rPr lang="en-US" dirty="0" err="1"/>
            <a:t>verken</a:t>
          </a:r>
          <a:r>
            <a:rPr lang="en-US" dirty="0"/>
            <a:t>.</a:t>
          </a:r>
        </a:p>
      </dgm:t>
    </dgm:pt>
    <dgm:pt modelId="{F8CCF128-798C-4E09-A971-51EC8CBD9E9D}" type="parTrans" cxnId="{8F979AAA-3847-48DE-A9E8-E3AA51A4BD0A}">
      <dgm:prSet/>
      <dgm:spPr/>
      <dgm:t>
        <a:bodyPr/>
        <a:lstStyle/>
        <a:p>
          <a:endParaRPr lang="en-US"/>
        </a:p>
      </dgm:t>
    </dgm:pt>
    <dgm:pt modelId="{0470A80F-B557-4377-AA88-509872BBBC63}" type="sibTrans" cxnId="{8F979AAA-3847-48DE-A9E8-E3AA51A4BD0A}">
      <dgm:prSet/>
      <dgm:spPr/>
      <dgm:t>
        <a:bodyPr/>
        <a:lstStyle/>
        <a:p>
          <a:endParaRPr lang="en-US"/>
        </a:p>
      </dgm:t>
    </dgm:pt>
    <dgm:pt modelId="{4FCC80C0-0B19-46BD-893D-A074CE0275E2}">
      <dgm:prSet/>
      <dgm:spPr/>
      <dgm:t>
        <a:bodyPr/>
        <a:lstStyle/>
        <a:p>
          <a:r>
            <a:rPr lang="af-ZA" dirty="0"/>
            <a:t>Voorbeelde:</a:t>
          </a:r>
          <a:endParaRPr lang="en-US" dirty="0"/>
        </a:p>
      </dgm:t>
    </dgm:pt>
    <dgm:pt modelId="{BBF10C5F-9579-4F5D-823B-D97D704F60B0}" type="parTrans" cxnId="{B9A39B72-A82D-4EFE-B950-03722C8998EC}">
      <dgm:prSet/>
      <dgm:spPr/>
      <dgm:t>
        <a:bodyPr/>
        <a:lstStyle/>
        <a:p>
          <a:endParaRPr lang="en-US"/>
        </a:p>
      </dgm:t>
    </dgm:pt>
    <dgm:pt modelId="{6D0B5CFF-E646-4FFC-A90F-F1B76E3D25CA}" type="sibTrans" cxnId="{B9A39B72-A82D-4EFE-B950-03722C8998EC}">
      <dgm:prSet/>
      <dgm:spPr/>
      <dgm:t>
        <a:bodyPr/>
        <a:lstStyle/>
        <a:p>
          <a:endParaRPr lang="en-US"/>
        </a:p>
      </dgm:t>
    </dgm:pt>
    <dgm:pt modelId="{C3BCE329-CBDF-4573-9E1B-90BFD02DFECD}">
      <dgm:prSet/>
      <dgm:spPr/>
      <dgm:t>
        <a:bodyPr/>
        <a:lstStyle/>
        <a:p>
          <a:r>
            <a:rPr lang="af-ZA" dirty="0"/>
            <a:t>Om mense te help</a:t>
          </a:r>
          <a:endParaRPr lang="en-US" dirty="0"/>
        </a:p>
      </dgm:t>
    </dgm:pt>
    <dgm:pt modelId="{76BCAF00-9E89-47ED-BFF5-80E8303E93DD}" type="parTrans" cxnId="{27761CC1-2730-4DF9-B400-6B4322E6D98F}">
      <dgm:prSet/>
      <dgm:spPr/>
      <dgm:t>
        <a:bodyPr/>
        <a:lstStyle/>
        <a:p>
          <a:endParaRPr lang="en-US"/>
        </a:p>
      </dgm:t>
    </dgm:pt>
    <dgm:pt modelId="{9E7DF940-AF96-47B8-885E-01602277B78D}" type="sibTrans" cxnId="{27761CC1-2730-4DF9-B400-6B4322E6D98F}">
      <dgm:prSet/>
      <dgm:spPr/>
      <dgm:t>
        <a:bodyPr/>
        <a:lstStyle/>
        <a:p>
          <a:endParaRPr lang="en-US"/>
        </a:p>
      </dgm:t>
    </dgm:pt>
    <dgm:pt modelId="{DF14F1A1-92BD-4908-AB71-614677EADF45}">
      <dgm:prSet/>
      <dgm:spPr/>
      <dgm:t>
        <a:bodyPr/>
        <a:lstStyle/>
        <a:p>
          <a:r>
            <a:rPr lang="af-ZA" dirty="0"/>
            <a:t>Om met diere te werk</a:t>
          </a:r>
          <a:endParaRPr lang="en-US" dirty="0"/>
        </a:p>
      </dgm:t>
    </dgm:pt>
    <dgm:pt modelId="{C56CEF31-0889-49BC-9245-DA55344AA952}" type="parTrans" cxnId="{47E80E04-0E6A-4627-9C4B-67F04DD697ED}">
      <dgm:prSet/>
      <dgm:spPr/>
      <dgm:t>
        <a:bodyPr/>
        <a:lstStyle/>
        <a:p>
          <a:endParaRPr lang="en-US"/>
        </a:p>
      </dgm:t>
    </dgm:pt>
    <dgm:pt modelId="{177584E3-21D4-45CC-8F56-7A066C25B9CD}" type="sibTrans" cxnId="{47E80E04-0E6A-4627-9C4B-67F04DD697ED}">
      <dgm:prSet/>
      <dgm:spPr/>
      <dgm:t>
        <a:bodyPr/>
        <a:lstStyle/>
        <a:p>
          <a:endParaRPr lang="en-US"/>
        </a:p>
      </dgm:t>
    </dgm:pt>
    <dgm:pt modelId="{83C0EED1-F0CA-45F9-A81A-D1722B7E242F}">
      <dgm:prSet/>
      <dgm:spPr/>
      <dgm:t>
        <a:bodyPr/>
        <a:lstStyle/>
        <a:p>
          <a:r>
            <a:rPr lang="af-ZA" dirty="0"/>
            <a:t>Tegnologie </a:t>
          </a:r>
          <a:endParaRPr lang="en-US" dirty="0"/>
        </a:p>
      </dgm:t>
    </dgm:pt>
    <dgm:pt modelId="{CE3F9D3E-FC48-4934-9453-E39BA249DA41}" type="parTrans" cxnId="{0CF568E1-9B53-4CF0-B1EC-27166838E773}">
      <dgm:prSet/>
      <dgm:spPr/>
      <dgm:t>
        <a:bodyPr/>
        <a:lstStyle/>
        <a:p>
          <a:endParaRPr lang="en-US"/>
        </a:p>
      </dgm:t>
    </dgm:pt>
    <dgm:pt modelId="{A99AA9A2-E2F7-4A27-BBCE-5CC5C103457F}" type="sibTrans" cxnId="{0CF568E1-9B53-4CF0-B1EC-27166838E773}">
      <dgm:prSet/>
      <dgm:spPr/>
      <dgm:t>
        <a:bodyPr/>
        <a:lstStyle/>
        <a:p>
          <a:endParaRPr lang="en-US"/>
        </a:p>
      </dgm:t>
    </dgm:pt>
    <dgm:pt modelId="{AFD0EE59-D204-443A-BC70-6BF7C206CB07}">
      <dgm:prSet/>
      <dgm:spPr/>
      <dgm:t>
        <a:bodyPr/>
        <a:lstStyle/>
        <a:p>
          <a:r>
            <a:rPr lang="af-ZA"/>
            <a:t>Sport </a:t>
          </a:r>
          <a:endParaRPr lang="en-US"/>
        </a:p>
      </dgm:t>
    </dgm:pt>
    <dgm:pt modelId="{EC8F8D2F-FBC0-4B24-B812-70DBA4094B38}" type="parTrans" cxnId="{F70C61AC-6DA9-41A8-8483-A93E47AF0839}">
      <dgm:prSet/>
      <dgm:spPr/>
      <dgm:t>
        <a:bodyPr/>
        <a:lstStyle/>
        <a:p>
          <a:endParaRPr lang="en-US"/>
        </a:p>
      </dgm:t>
    </dgm:pt>
    <dgm:pt modelId="{DB37A044-FA36-4460-A303-2ACA36FB284D}" type="sibTrans" cxnId="{F70C61AC-6DA9-41A8-8483-A93E47AF0839}">
      <dgm:prSet/>
      <dgm:spPr/>
      <dgm:t>
        <a:bodyPr/>
        <a:lstStyle/>
        <a:p>
          <a:endParaRPr lang="en-US"/>
        </a:p>
      </dgm:t>
    </dgm:pt>
    <dgm:pt modelId="{E940DE7D-BC37-4EFE-B8DA-326DD26346F2}">
      <dgm:prSet/>
      <dgm:spPr/>
      <dgm:t>
        <a:bodyPr/>
        <a:lstStyle/>
        <a:p>
          <a:r>
            <a:rPr lang="nl-NL" b="1" dirty="0"/>
            <a:t>Belangstellings kan moontlike loopbane voorstel.</a:t>
          </a:r>
          <a:endParaRPr lang="en-US" dirty="0"/>
        </a:p>
      </dgm:t>
    </dgm:pt>
    <dgm:pt modelId="{19DF8108-5D38-44E0-9BD8-D27C61CC4F25}" type="parTrans" cxnId="{32B7C121-EADD-47A5-841E-B507EF8E5FDE}">
      <dgm:prSet/>
      <dgm:spPr/>
      <dgm:t>
        <a:bodyPr/>
        <a:lstStyle/>
        <a:p>
          <a:endParaRPr lang="en-US"/>
        </a:p>
      </dgm:t>
    </dgm:pt>
    <dgm:pt modelId="{B6D75D60-9E04-4F11-937C-BADCB5EE1C7D}" type="sibTrans" cxnId="{32B7C121-EADD-47A5-841E-B507EF8E5FDE}">
      <dgm:prSet/>
      <dgm:spPr/>
      <dgm:t>
        <a:bodyPr/>
        <a:lstStyle/>
        <a:p>
          <a:endParaRPr lang="en-US"/>
        </a:p>
      </dgm:t>
    </dgm:pt>
    <dgm:pt modelId="{CFCD84C8-D9D0-4F3B-BDC6-81168D10144B}" type="pres">
      <dgm:prSet presAssocID="{77D19BB7-462B-4C0C-B80A-C24685A9F94D}" presName="Name0" presStyleCnt="0">
        <dgm:presLayoutVars>
          <dgm:dir/>
          <dgm:animLvl val="lvl"/>
          <dgm:resizeHandles val="exact"/>
        </dgm:presLayoutVars>
      </dgm:prSet>
      <dgm:spPr/>
    </dgm:pt>
    <dgm:pt modelId="{C6056B0A-7057-405F-A9EA-72CCF133E5BF}" type="pres">
      <dgm:prSet presAssocID="{E940DE7D-BC37-4EFE-B8DA-326DD26346F2}" presName="boxAndChildren" presStyleCnt="0"/>
      <dgm:spPr/>
    </dgm:pt>
    <dgm:pt modelId="{5FB2A8B1-CC4D-45D3-BC06-995472D8226C}" type="pres">
      <dgm:prSet presAssocID="{E940DE7D-BC37-4EFE-B8DA-326DD26346F2}" presName="parentTextBox" presStyleLbl="node1" presStyleIdx="0" presStyleCnt="3"/>
      <dgm:spPr/>
    </dgm:pt>
    <dgm:pt modelId="{C5BACD05-5766-4AB5-85A5-4CE628F57E3D}" type="pres">
      <dgm:prSet presAssocID="{6D0B5CFF-E646-4FFC-A90F-F1B76E3D25CA}" presName="sp" presStyleCnt="0"/>
      <dgm:spPr/>
    </dgm:pt>
    <dgm:pt modelId="{C0CEF311-EC40-4BE3-9967-F8C67E5404D6}" type="pres">
      <dgm:prSet presAssocID="{4FCC80C0-0B19-46BD-893D-A074CE0275E2}" presName="arrowAndChildren" presStyleCnt="0"/>
      <dgm:spPr/>
    </dgm:pt>
    <dgm:pt modelId="{97146B13-A032-4668-9C83-E672556E597D}" type="pres">
      <dgm:prSet presAssocID="{4FCC80C0-0B19-46BD-893D-A074CE0275E2}" presName="parentTextArrow" presStyleLbl="node1" presStyleIdx="0" presStyleCnt="3"/>
      <dgm:spPr/>
    </dgm:pt>
    <dgm:pt modelId="{9FA513F6-B63A-409E-BA1C-287B042BD08C}" type="pres">
      <dgm:prSet presAssocID="{4FCC80C0-0B19-46BD-893D-A074CE0275E2}" presName="arrow" presStyleLbl="node1" presStyleIdx="1" presStyleCnt="3"/>
      <dgm:spPr/>
    </dgm:pt>
    <dgm:pt modelId="{2ADE273F-A7DE-4527-B725-C20CF66D33D7}" type="pres">
      <dgm:prSet presAssocID="{4FCC80C0-0B19-46BD-893D-A074CE0275E2}" presName="descendantArrow" presStyleCnt="0"/>
      <dgm:spPr/>
    </dgm:pt>
    <dgm:pt modelId="{F3D2ECCF-097B-49D9-99EE-F963897B31B3}" type="pres">
      <dgm:prSet presAssocID="{C3BCE329-CBDF-4573-9E1B-90BFD02DFECD}" presName="childTextArrow" presStyleLbl="fgAccFollowNode1" presStyleIdx="0" presStyleCnt="4">
        <dgm:presLayoutVars>
          <dgm:bulletEnabled val="1"/>
        </dgm:presLayoutVars>
      </dgm:prSet>
      <dgm:spPr/>
    </dgm:pt>
    <dgm:pt modelId="{011866DE-6A12-4DAF-8598-E5C79EC34C02}" type="pres">
      <dgm:prSet presAssocID="{DF14F1A1-92BD-4908-AB71-614677EADF45}" presName="childTextArrow" presStyleLbl="fgAccFollowNode1" presStyleIdx="1" presStyleCnt="4">
        <dgm:presLayoutVars>
          <dgm:bulletEnabled val="1"/>
        </dgm:presLayoutVars>
      </dgm:prSet>
      <dgm:spPr/>
    </dgm:pt>
    <dgm:pt modelId="{78ECCA9B-2EC3-484E-914C-1546E858BFC2}" type="pres">
      <dgm:prSet presAssocID="{83C0EED1-F0CA-45F9-A81A-D1722B7E242F}" presName="childTextArrow" presStyleLbl="fgAccFollowNode1" presStyleIdx="2" presStyleCnt="4">
        <dgm:presLayoutVars>
          <dgm:bulletEnabled val="1"/>
        </dgm:presLayoutVars>
      </dgm:prSet>
      <dgm:spPr/>
    </dgm:pt>
    <dgm:pt modelId="{DD588A48-1E12-4D94-8C56-BCFB19C1FC42}" type="pres">
      <dgm:prSet presAssocID="{AFD0EE59-D204-443A-BC70-6BF7C206CB07}" presName="childTextArrow" presStyleLbl="fgAccFollowNode1" presStyleIdx="3" presStyleCnt="4">
        <dgm:presLayoutVars>
          <dgm:bulletEnabled val="1"/>
        </dgm:presLayoutVars>
      </dgm:prSet>
      <dgm:spPr/>
    </dgm:pt>
    <dgm:pt modelId="{A0A31560-413A-45F9-9A84-0685D6EAAD0A}" type="pres">
      <dgm:prSet presAssocID="{0470A80F-B557-4377-AA88-509872BBBC63}" presName="sp" presStyleCnt="0"/>
      <dgm:spPr/>
    </dgm:pt>
    <dgm:pt modelId="{A17B8510-EBB2-473F-875A-CC01D85D1E7E}" type="pres">
      <dgm:prSet presAssocID="{73EEB743-CC51-4F20-9DBB-A5753131AC97}" presName="arrowAndChildren" presStyleCnt="0"/>
      <dgm:spPr/>
    </dgm:pt>
    <dgm:pt modelId="{B54F6C04-8B26-465E-A794-A9E578A03B7D}" type="pres">
      <dgm:prSet presAssocID="{73EEB743-CC51-4F20-9DBB-A5753131AC97}" presName="parentTextArrow" presStyleLbl="node1" presStyleIdx="2" presStyleCnt="3"/>
      <dgm:spPr/>
    </dgm:pt>
  </dgm:ptLst>
  <dgm:cxnLst>
    <dgm:cxn modelId="{E104F702-9288-44D9-BE90-03E0C485E607}" type="presOf" srcId="{4FCC80C0-0B19-46BD-893D-A074CE0275E2}" destId="{9FA513F6-B63A-409E-BA1C-287B042BD08C}" srcOrd="1" destOrd="0" presId="urn:microsoft.com/office/officeart/2005/8/layout/process4"/>
    <dgm:cxn modelId="{47E80E04-0E6A-4627-9C4B-67F04DD697ED}" srcId="{4FCC80C0-0B19-46BD-893D-A074CE0275E2}" destId="{DF14F1A1-92BD-4908-AB71-614677EADF45}" srcOrd="1" destOrd="0" parTransId="{C56CEF31-0889-49BC-9245-DA55344AA952}" sibTransId="{177584E3-21D4-45CC-8F56-7A066C25B9CD}"/>
    <dgm:cxn modelId="{32B7C121-EADD-47A5-841E-B507EF8E5FDE}" srcId="{77D19BB7-462B-4C0C-B80A-C24685A9F94D}" destId="{E940DE7D-BC37-4EFE-B8DA-326DD26346F2}" srcOrd="2" destOrd="0" parTransId="{19DF8108-5D38-44E0-9BD8-D27C61CC4F25}" sibTransId="{B6D75D60-9E04-4F11-937C-BADCB5EE1C7D}"/>
    <dgm:cxn modelId="{53357425-D344-4167-BF13-DC682EEEFB04}" type="presOf" srcId="{E940DE7D-BC37-4EFE-B8DA-326DD26346F2}" destId="{5FB2A8B1-CC4D-45D3-BC06-995472D8226C}" srcOrd="0" destOrd="0" presId="urn:microsoft.com/office/officeart/2005/8/layout/process4"/>
    <dgm:cxn modelId="{4116BA4B-854D-4EAA-BC8B-D2B00AEE976D}" type="presOf" srcId="{83C0EED1-F0CA-45F9-A81A-D1722B7E242F}" destId="{78ECCA9B-2EC3-484E-914C-1546E858BFC2}" srcOrd="0" destOrd="0" presId="urn:microsoft.com/office/officeart/2005/8/layout/process4"/>
    <dgm:cxn modelId="{D3699D4F-1C19-4854-80A5-839AC2A64F11}" type="presOf" srcId="{AFD0EE59-D204-443A-BC70-6BF7C206CB07}" destId="{DD588A48-1E12-4D94-8C56-BCFB19C1FC42}" srcOrd="0" destOrd="0" presId="urn:microsoft.com/office/officeart/2005/8/layout/process4"/>
    <dgm:cxn modelId="{B9A39B72-A82D-4EFE-B950-03722C8998EC}" srcId="{77D19BB7-462B-4C0C-B80A-C24685A9F94D}" destId="{4FCC80C0-0B19-46BD-893D-A074CE0275E2}" srcOrd="1" destOrd="0" parTransId="{BBF10C5F-9579-4F5D-823B-D97D704F60B0}" sibTransId="{6D0B5CFF-E646-4FFC-A90F-F1B76E3D25CA}"/>
    <dgm:cxn modelId="{D90C0F76-9B22-4B12-9A01-5B2EEDF7EC79}" type="presOf" srcId="{C3BCE329-CBDF-4573-9E1B-90BFD02DFECD}" destId="{F3D2ECCF-097B-49D9-99EE-F963897B31B3}" srcOrd="0" destOrd="0" presId="urn:microsoft.com/office/officeart/2005/8/layout/process4"/>
    <dgm:cxn modelId="{8F979AAA-3847-48DE-A9E8-E3AA51A4BD0A}" srcId="{77D19BB7-462B-4C0C-B80A-C24685A9F94D}" destId="{73EEB743-CC51-4F20-9DBB-A5753131AC97}" srcOrd="0" destOrd="0" parTransId="{F8CCF128-798C-4E09-A971-51EC8CBD9E9D}" sibTransId="{0470A80F-B557-4377-AA88-509872BBBC63}"/>
    <dgm:cxn modelId="{F70C61AC-6DA9-41A8-8483-A93E47AF0839}" srcId="{4FCC80C0-0B19-46BD-893D-A074CE0275E2}" destId="{AFD0EE59-D204-443A-BC70-6BF7C206CB07}" srcOrd="3" destOrd="0" parTransId="{EC8F8D2F-FBC0-4B24-B812-70DBA4094B38}" sibTransId="{DB37A044-FA36-4460-A303-2ACA36FB284D}"/>
    <dgm:cxn modelId="{D6C2F0AC-D36C-4DB6-B0AE-68CBC5DF8D63}" type="presOf" srcId="{77D19BB7-462B-4C0C-B80A-C24685A9F94D}" destId="{CFCD84C8-D9D0-4F3B-BDC6-81168D10144B}" srcOrd="0" destOrd="0" presId="urn:microsoft.com/office/officeart/2005/8/layout/process4"/>
    <dgm:cxn modelId="{CDF010BA-0BE0-4E8D-9C2C-6E321A387454}" type="presOf" srcId="{DF14F1A1-92BD-4908-AB71-614677EADF45}" destId="{011866DE-6A12-4DAF-8598-E5C79EC34C02}" srcOrd="0" destOrd="0" presId="urn:microsoft.com/office/officeart/2005/8/layout/process4"/>
    <dgm:cxn modelId="{27761CC1-2730-4DF9-B400-6B4322E6D98F}" srcId="{4FCC80C0-0B19-46BD-893D-A074CE0275E2}" destId="{C3BCE329-CBDF-4573-9E1B-90BFD02DFECD}" srcOrd="0" destOrd="0" parTransId="{76BCAF00-9E89-47ED-BFF5-80E8303E93DD}" sibTransId="{9E7DF940-AF96-47B8-885E-01602277B78D}"/>
    <dgm:cxn modelId="{0CF568E1-9B53-4CF0-B1EC-27166838E773}" srcId="{4FCC80C0-0B19-46BD-893D-A074CE0275E2}" destId="{83C0EED1-F0CA-45F9-A81A-D1722B7E242F}" srcOrd="2" destOrd="0" parTransId="{CE3F9D3E-FC48-4934-9453-E39BA249DA41}" sibTransId="{A99AA9A2-E2F7-4A27-BBCE-5CC5C103457F}"/>
    <dgm:cxn modelId="{45D5A7E7-70D3-408B-87F0-E78D1154EEAB}" type="presOf" srcId="{73EEB743-CC51-4F20-9DBB-A5753131AC97}" destId="{B54F6C04-8B26-465E-A794-A9E578A03B7D}" srcOrd="0" destOrd="0" presId="urn:microsoft.com/office/officeart/2005/8/layout/process4"/>
    <dgm:cxn modelId="{6A597DF8-6031-41DB-A1E0-4DB57992D6EC}" type="presOf" srcId="{4FCC80C0-0B19-46BD-893D-A074CE0275E2}" destId="{97146B13-A032-4668-9C83-E672556E597D}" srcOrd="0" destOrd="0" presId="urn:microsoft.com/office/officeart/2005/8/layout/process4"/>
    <dgm:cxn modelId="{5C3E4C33-FC03-4B8F-B7B3-C78BDF5B2029}" type="presParOf" srcId="{CFCD84C8-D9D0-4F3B-BDC6-81168D10144B}" destId="{C6056B0A-7057-405F-A9EA-72CCF133E5BF}" srcOrd="0" destOrd="0" presId="urn:microsoft.com/office/officeart/2005/8/layout/process4"/>
    <dgm:cxn modelId="{7263AA5C-1364-4DC7-8D83-A33891B123F7}" type="presParOf" srcId="{C6056B0A-7057-405F-A9EA-72CCF133E5BF}" destId="{5FB2A8B1-CC4D-45D3-BC06-995472D8226C}" srcOrd="0" destOrd="0" presId="urn:microsoft.com/office/officeart/2005/8/layout/process4"/>
    <dgm:cxn modelId="{60CFF0D7-674F-458F-A2F7-4E9E6D4B1AE4}" type="presParOf" srcId="{CFCD84C8-D9D0-4F3B-BDC6-81168D10144B}" destId="{C5BACD05-5766-4AB5-85A5-4CE628F57E3D}" srcOrd="1" destOrd="0" presId="urn:microsoft.com/office/officeart/2005/8/layout/process4"/>
    <dgm:cxn modelId="{2F9123C6-A197-4C8A-9914-5E53668D810C}" type="presParOf" srcId="{CFCD84C8-D9D0-4F3B-BDC6-81168D10144B}" destId="{C0CEF311-EC40-4BE3-9967-F8C67E5404D6}" srcOrd="2" destOrd="0" presId="urn:microsoft.com/office/officeart/2005/8/layout/process4"/>
    <dgm:cxn modelId="{FF38CB46-F814-424B-A445-CE75FB9BC462}" type="presParOf" srcId="{C0CEF311-EC40-4BE3-9967-F8C67E5404D6}" destId="{97146B13-A032-4668-9C83-E672556E597D}" srcOrd="0" destOrd="0" presId="urn:microsoft.com/office/officeart/2005/8/layout/process4"/>
    <dgm:cxn modelId="{E57143C2-2DFB-4941-8F7A-55AF0B98EAB6}" type="presParOf" srcId="{C0CEF311-EC40-4BE3-9967-F8C67E5404D6}" destId="{9FA513F6-B63A-409E-BA1C-287B042BD08C}" srcOrd="1" destOrd="0" presId="urn:microsoft.com/office/officeart/2005/8/layout/process4"/>
    <dgm:cxn modelId="{8735193B-C068-47EC-AB7B-4D3B1B4BF2FD}" type="presParOf" srcId="{C0CEF311-EC40-4BE3-9967-F8C67E5404D6}" destId="{2ADE273F-A7DE-4527-B725-C20CF66D33D7}" srcOrd="2" destOrd="0" presId="urn:microsoft.com/office/officeart/2005/8/layout/process4"/>
    <dgm:cxn modelId="{1F697B15-1060-4E7F-8285-F7EAB0118150}" type="presParOf" srcId="{2ADE273F-A7DE-4527-B725-C20CF66D33D7}" destId="{F3D2ECCF-097B-49D9-99EE-F963897B31B3}" srcOrd="0" destOrd="0" presId="urn:microsoft.com/office/officeart/2005/8/layout/process4"/>
    <dgm:cxn modelId="{68BFE53A-6976-4AA4-AD4D-84DB8C2ED7C8}" type="presParOf" srcId="{2ADE273F-A7DE-4527-B725-C20CF66D33D7}" destId="{011866DE-6A12-4DAF-8598-E5C79EC34C02}" srcOrd="1" destOrd="0" presId="urn:microsoft.com/office/officeart/2005/8/layout/process4"/>
    <dgm:cxn modelId="{EB0525AB-F74B-4322-9A2C-7A2A3FFE9B45}" type="presParOf" srcId="{2ADE273F-A7DE-4527-B725-C20CF66D33D7}" destId="{78ECCA9B-2EC3-484E-914C-1546E858BFC2}" srcOrd="2" destOrd="0" presId="urn:microsoft.com/office/officeart/2005/8/layout/process4"/>
    <dgm:cxn modelId="{4D8BC671-E8F2-4A93-B9F9-4E371ABF3475}" type="presParOf" srcId="{2ADE273F-A7DE-4527-B725-C20CF66D33D7}" destId="{DD588A48-1E12-4D94-8C56-BCFB19C1FC42}" srcOrd="3" destOrd="0" presId="urn:microsoft.com/office/officeart/2005/8/layout/process4"/>
    <dgm:cxn modelId="{E8307189-DD74-43F1-A790-36DA8021F918}" type="presParOf" srcId="{CFCD84C8-D9D0-4F3B-BDC6-81168D10144B}" destId="{A0A31560-413A-45F9-9A84-0685D6EAAD0A}" srcOrd="3" destOrd="0" presId="urn:microsoft.com/office/officeart/2005/8/layout/process4"/>
    <dgm:cxn modelId="{1BD88DC5-D9AE-4B32-B685-5E40913B25FC}" type="presParOf" srcId="{CFCD84C8-D9D0-4F3B-BDC6-81168D10144B}" destId="{A17B8510-EBB2-473F-875A-CC01D85D1E7E}" srcOrd="4" destOrd="0" presId="urn:microsoft.com/office/officeart/2005/8/layout/process4"/>
    <dgm:cxn modelId="{364D5438-DA76-4244-80A5-ACA98875FF62}" type="presParOf" srcId="{A17B8510-EBB2-473F-875A-CC01D85D1E7E}" destId="{B54F6C04-8B26-465E-A794-A9E578A03B7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98DAC2-2807-44FD-A0AC-EBCCD6B97E13}" type="doc">
      <dgm:prSet loTypeId="urn:microsoft.com/office/officeart/2005/8/layout/vList5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A192B25-D026-4FE0-973C-B2883A9FF843}">
      <dgm:prSet/>
      <dgm:spPr/>
      <dgm:t>
        <a:bodyPr/>
        <a:lstStyle/>
        <a:p>
          <a:r>
            <a:rPr lang="af-ZA" b="1" dirty="0"/>
            <a:t>Vermoë: </a:t>
          </a:r>
          <a:r>
            <a:rPr lang="nl-NL" dirty="0"/>
            <a:t>Iets wat jy natuurlik of maklik doen.</a:t>
          </a:r>
          <a:endParaRPr lang="en-US" dirty="0"/>
        </a:p>
      </dgm:t>
    </dgm:pt>
    <dgm:pt modelId="{ADE0F4AD-F208-4C95-A6BD-78FD1A392748}" type="parTrans" cxnId="{E3EC08D1-3618-4E43-B515-1DA12C1D979E}">
      <dgm:prSet/>
      <dgm:spPr/>
      <dgm:t>
        <a:bodyPr/>
        <a:lstStyle/>
        <a:p>
          <a:endParaRPr lang="en-US"/>
        </a:p>
      </dgm:t>
    </dgm:pt>
    <dgm:pt modelId="{491CC267-5321-4275-B955-A88BB2D42214}" type="sibTrans" cxnId="{E3EC08D1-3618-4E43-B515-1DA12C1D979E}">
      <dgm:prSet/>
      <dgm:spPr/>
      <dgm:t>
        <a:bodyPr/>
        <a:lstStyle/>
        <a:p>
          <a:endParaRPr lang="en-US"/>
        </a:p>
      </dgm:t>
    </dgm:pt>
    <dgm:pt modelId="{F8BAB48B-4C91-4E0F-B941-0238827A5929}">
      <dgm:prSet/>
      <dgm:spPr/>
      <dgm:t>
        <a:bodyPr/>
        <a:lstStyle/>
        <a:p>
          <a:r>
            <a:rPr lang="af-ZA" dirty="0"/>
            <a:t>Kommunikasie 
Werk met getalle</a:t>
          </a:r>
          <a:endParaRPr lang="en-US" dirty="0"/>
        </a:p>
      </dgm:t>
    </dgm:pt>
    <dgm:pt modelId="{CDA8F1AF-F882-4794-BD8F-3D5915825200}" type="parTrans" cxnId="{3F937B98-0687-416C-8486-4749C511591B}">
      <dgm:prSet/>
      <dgm:spPr/>
      <dgm:t>
        <a:bodyPr/>
        <a:lstStyle/>
        <a:p>
          <a:endParaRPr lang="en-US"/>
        </a:p>
      </dgm:t>
    </dgm:pt>
    <dgm:pt modelId="{54658D2F-F9BD-477E-85F1-92AFACE45BBA}" type="sibTrans" cxnId="{3F937B98-0687-416C-8486-4749C511591B}">
      <dgm:prSet/>
      <dgm:spPr/>
      <dgm:t>
        <a:bodyPr/>
        <a:lstStyle/>
        <a:p>
          <a:endParaRPr lang="en-US"/>
        </a:p>
      </dgm:t>
    </dgm:pt>
    <dgm:pt modelId="{0BCD3C49-C315-436F-A0CD-62535E447323}">
      <dgm:prSet/>
      <dgm:spPr/>
      <dgm:t>
        <a:bodyPr/>
        <a:lstStyle/>
        <a:p>
          <a:r>
            <a:rPr lang="af-ZA" b="1" dirty="0"/>
            <a:t>Vaardigheid: </a:t>
          </a:r>
          <a:r>
            <a:rPr lang="nl-NL" dirty="0"/>
            <a:t>Iets wat deur oefening geleer en verbeter word.</a:t>
          </a:r>
          <a:endParaRPr lang="en-US" dirty="0"/>
        </a:p>
      </dgm:t>
    </dgm:pt>
    <dgm:pt modelId="{F00A5C18-D211-4513-B276-B3DE7BBAA23B}" type="parTrans" cxnId="{F39C0615-D496-4C35-83AA-68098D9FCCE6}">
      <dgm:prSet/>
      <dgm:spPr/>
      <dgm:t>
        <a:bodyPr/>
        <a:lstStyle/>
        <a:p>
          <a:endParaRPr lang="en-US"/>
        </a:p>
      </dgm:t>
    </dgm:pt>
    <dgm:pt modelId="{D6B4DC27-ACA7-4AA5-9315-8E6F340F37E1}" type="sibTrans" cxnId="{F39C0615-D496-4C35-83AA-68098D9FCCE6}">
      <dgm:prSet/>
      <dgm:spPr/>
      <dgm:t>
        <a:bodyPr/>
        <a:lstStyle/>
        <a:p>
          <a:endParaRPr lang="en-US"/>
        </a:p>
      </dgm:t>
    </dgm:pt>
    <dgm:pt modelId="{7641F28D-97CF-441F-B0E7-8013D5D50139}">
      <dgm:prSet/>
      <dgm:spPr/>
      <dgm:t>
        <a:bodyPr/>
        <a:lstStyle/>
        <a:p>
          <a:r>
            <a:rPr lang="nl-NL" dirty="0"/>
            <a:t>Om 'n ete voor te berei
Gebruik van 'n rekenaarprogram</a:t>
          </a:r>
          <a:endParaRPr lang="en-US" dirty="0"/>
        </a:p>
      </dgm:t>
    </dgm:pt>
    <dgm:pt modelId="{33882CBB-6E70-4F2D-9AB1-611CE1B4C6B5}" type="parTrans" cxnId="{CD9905B1-E2FF-48A0-A148-EA14B4A2C5EA}">
      <dgm:prSet/>
      <dgm:spPr/>
      <dgm:t>
        <a:bodyPr/>
        <a:lstStyle/>
        <a:p>
          <a:endParaRPr lang="en-US"/>
        </a:p>
      </dgm:t>
    </dgm:pt>
    <dgm:pt modelId="{3D6F8846-72B3-426B-96C3-4572E88C19C2}" type="sibTrans" cxnId="{CD9905B1-E2FF-48A0-A148-EA14B4A2C5EA}">
      <dgm:prSet/>
      <dgm:spPr/>
      <dgm:t>
        <a:bodyPr/>
        <a:lstStyle/>
        <a:p>
          <a:endParaRPr lang="en-US"/>
        </a:p>
      </dgm:t>
    </dgm:pt>
    <dgm:pt modelId="{3385CA97-FD86-413C-9612-49BE38046634}" type="pres">
      <dgm:prSet presAssocID="{9598DAC2-2807-44FD-A0AC-EBCCD6B97E13}" presName="Name0" presStyleCnt="0">
        <dgm:presLayoutVars>
          <dgm:dir/>
          <dgm:animLvl val="lvl"/>
          <dgm:resizeHandles val="exact"/>
        </dgm:presLayoutVars>
      </dgm:prSet>
      <dgm:spPr/>
    </dgm:pt>
    <dgm:pt modelId="{80287BC8-2FC9-4C1C-8FB5-C527CAD558DC}" type="pres">
      <dgm:prSet presAssocID="{9A192B25-D026-4FE0-973C-B2883A9FF843}" presName="linNode" presStyleCnt="0"/>
      <dgm:spPr/>
    </dgm:pt>
    <dgm:pt modelId="{789DC3CB-BDBF-4FBB-B2FE-F3CEF145B808}" type="pres">
      <dgm:prSet presAssocID="{9A192B25-D026-4FE0-973C-B2883A9FF84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2E2A01FF-3845-4832-B9F5-BDD7C7C19429}" type="pres">
      <dgm:prSet presAssocID="{9A192B25-D026-4FE0-973C-B2883A9FF843}" presName="descendantText" presStyleLbl="alignAccFollowNode1" presStyleIdx="0" presStyleCnt="2">
        <dgm:presLayoutVars>
          <dgm:bulletEnabled val="1"/>
        </dgm:presLayoutVars>
      </dgm:prSet>
      <dgm:spPr/>
    </dgm:pt>
    <dgm:pt modelId="{F10A0231-1E01-4552-B6F2-D9666DE3EDF9}" type="pres">
      <dgm:prSet presAssocID="{491CC267-5321-4275-B955-A88BB2D42214}" presName="sp" presStyleCnt="0"/>
      <dgm:spPr/>
    </dgm:pt>
    <dgm:pt modelId="{DE4C396D-9373-44FB-98B4-6FF9A4F7F9D7}" type="pres">
      <dgm:prSet presAssocID="{0BCD3C49-C315-436F-A0CD-62535E447323}" presName="linNode" presStyleCnt="0"/>
      <dgm:spPr/>
    </dgm:pt>
    <dgm:pt modelId="{D59AC219-5B61-4FD2-9A08-684BFA1439A6}" type="pres">
      <dgm:prSet presAssocID="{0BCD3C49-C315-436F-A0CD-62535E447323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D0D6617F-0030-45CB-A67C-DC7D6AC14E4C}" type="pres">
      <dgm:prSet presAssocID="{0BCD3C49-C315-436F-A0CD-62535E447323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F39C0615-D496-4C35-83AA-68098D9FCCE6}" srcId="{9598DAC2-2807-44FD-A0AC-EBCCD6B97E13}" destId="{0BCD3C49-C315-436F-A0CD-62535E447323}" srcOrd="1" destOrd="0" parTransId="{F00A5C18-D211-4513-B276-B3DE7BBAA23B}" sibTransId="{D6B4DC27-ACA7-4AA5-9315-8E6F340F37E1}"/>
    <dgm:cxn modelId="{B199CA23-1D21-4A5D-8FE5-55D5D9F69338}" type="presOf" srcId="{9598DAC2-2807-44FD-A0AC-EBCCD6B97E13}" destId="{3385CA97-FD86-413C-9612-49BE38046634}" srcOrd="0" destOrd="0" presId="urn:microsoft.com/office/officeart/2005/8/layout/vList5"/>
    <dgm:cxn modelId="{EB74AC4A-ED4E-44F9-9B5C-A81D9E684760}" type="presOf" srcId="{9A192B25-D026-4FE0-973C-B2883A9FF843}" destId="{789DC3CB-BDBF-4FBB-B2FE-F3CEF145B808}" srcOrd="0" destOrd="0" presId="urn:microsoft.com/office/officeart/2005/8/layout/vList5"/>
    <dgm:cxn modelId="{72238357-D71D-4E7C-81BA-2BCB28B50CE7}" type="presOf" srcId="{F8BAB48B-4C91-4E0F-B941-0238827A5929}" destId="{2E2A01FF-3845-4832-B9F5-BDD7C7C19429}" srcOrd="0" destOrd="0" presId="urn:microsoft.com/office/officeart/2005/8/layout/vList5"/>
    <dgm:cxn modelId="{3F937B98-0687-416C-8486-4749C511591B}" srcId="{9A192B25-D026-4FE0-973C-B2883A9FF843}" destId="{F8BAB48B-4C91-4E0F-B941-0238827A5929}" srcOrd="0" destOrd="0" parTransId="{CDA8F1AF-F882-4794-BD8F-3D5915825200}" sibTransId="{54658D2F-F9BD-477E-85F1-92AFACE45BBA}"/>
    <dgm:cxn modelId="{9CBD1CA8-1133-4DB7-896E-CD7851FEBB03}" type="presOf" srcId="{0BCD3C49-C315-436F-A0CD-62535E447323}" destId="{D59AC219-5B61-4FD2-9A08-684BFA1439A6}" srcOrd="0" destOrd="0" presId="urn:microsoft.com/office/officeart/2005/8/layout/vList5"/>
    <dgm:cxn modelId="{CD9905B1-E2FF-48A0-A148-EA14B4A2C5EA}" srcId="{0BCD3C49-C315-436F-A0CD-62535E447323}" destId="{7641F28D-97CF-441F-B0E7-8013D5D50139}" srcOrd="0" destOrd="0" parTransId="{33882CBB-6E70-4F2D-9AB1-611CE1B4C6B5}" sibTransId="{3D6F8846-72B3-426B-96C3-4572E88C19C2}"/>
    <dgm:cxn modelId="{F52937C4-329E-4788-9019-E24BB97D5BEA}" type="presOf" srcId="{7641F28D-97CF-441F-B0E7-8013D5D50139}" destId="{D0D6617F-0030-45CB-A67C-DC7D6AC14E4C}" srcOrd="0" destOrd="0" presId="urn:microsoft.com/office/officeart/2005/8/layout/vList5"/>
    <dgm:cxn modelId="{E3EC08D1-3618-4E43-B515-1DA12C1D979E}" srcId="{9598DAC2-2807-44FD-A0AC-EBCCD6B97E13}" destId="{9A192B25-D026-4FE0-973C-B2883A9FF843}" srcOrd="0" destOrd="0" parTransId="{ADE0F4AD-F208-4C95-A6BD-78FD1A392748}" sibTransId="{491CC267-5321-4275-B955-A88BB2D42214}"/>
    <dgm:cxn modelId="{8FC4DD4E-76CB-4BCB-BFDB-7C9023BABAD6}" type="presParOf" srcId="{3385CA97-FD86-413C-9612-49BE38046634}" destId="{80287BC8-2FC9-4C1C-8FB5-C527CAD558DC}" srcOrd="0" destOrd="0" presId="urn:microsoft.com/office/officeart/2005/8/layout/vList5"/>
    <dgm:cxn modelId="{6BEC2D35-445A-456C-AB6A-DAEF7D56948B}" type="presParOf" srcId="{80287BC8-2FC9-4C1C-8FB5-C527CAD558DC}" destId="{789DC3CB-BDBF-4FBB-B2FE-F3CEF145B808}" srcOrd="0" destOrd="0" presId="urn:microsoft.com/office/officeart/2005/8/layout/vList5"/>
    <dgm:cxn modelId="{410D1926-20BF-4196-9125-60084738BAB6}" type="presParOf" srcId="{80287BC8-2FC9-4C1C-8FB5-C527CAD558DC}" destId="{2E2A01FF-3845-4832-B9F5-BDD7C7C19429}" srcOrd="1" destOrd="0" presId="urn:microsoft.com/office/officeart/2005/8/layout/vList5"/>
    <dgm:cxn modelId="{4AA398AC-43AD-4538-BEA1-F60DA00EAC9D}" type="presParOf" srcId="{3385CA97-FD86-413C-9612-49BE38046634}" destId="{F10A0231-1E01-4552-B6F2-D9666DE3EDF9}" srcOrd="1" destOrd="0" presId="urn:microsoft.com/office/officeart/2005/8/layout/vList5"/>
    <dgm:cxn modelId="{B11EABCD-81C8-4A84-9AE6-8E4E703056E9}" type="presParOf" srcId="{3385CA97-FD86-413C-9612-49BE38046634}" destId="{DE4C396D-9373-44FB-98B4-6FF9A4F7F9D7}" srcOrd="2" destOrd="0" presId="urn:microsoft.com/office/officeart/2005/8/layout/vList5"/>
    <dgm:cxn modelId="{B19E6FC9-5EA7-489E-A0B8-FEF16DA51E14}" type="presParOf" srcId="{DE4C396D-9373-44FB-98B4-6FF9A4F7F9D7}" destId="{D59AC219-5B61-4FD2-9A08-684BFA1439A6}" srcOrd="0" destOrd="0" presId="urn:microsoft.com/office/officeart/2005/8/layout/vList5"/>
    <dgm:cxn modelId="{3BC4AD2A-AD15-4ECB-8214-622CBAFF7F4F}" type="presParOf" srcId="{DE4C396D-9373-44FB-98B4-6FF9A4F7F9D7}" destId="{D0D6617F-0030-45CB-A67C-DC7D6AC14E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66427D-427F-42D5-A5C9-A91B540B9AD2}" type="doc">
      <dgm:prSet loTypeId="urn:microsoft.com/office/officeart/2005/8/layout/process4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6A45F2-AF2E-40EB-9B83-6C06A082EB92}">
      <dgm:prSet/>
      <dgm:spPr/>
      <dgm:t>
        <a:bodyPr/>
        <a:lstStyle/>
        <a:p>
          <a:r>
            <a:rPr lang="af-ZA" b="1" dirty="0"/>
            <a:t>Sterkpunte</a:t>
          </a:r>
          <a:r>
            <a:rPr lang="af-ZA" b="1"/>
            <a:t>: </a:t>
          </a:r>
          <a:r>
            <a:rPr lang="nl-NL"/>
            <a:t>Eienskappe wat jou help om sukses te behaal.</a:t>
          </a:r>
          <a:endParaRPr lang="en-US" dirty="0"/>
        </a:p>
      </dgm:t>
    </dgm:pt>
    <dgm:pt modelId="{CB72A116-ED51-4385-A4F9-D6D84699971E}" type="parTrans" cxnId="{6E87D610-2BA2-43CF-8422-2703597F9C94}">
      <dgm:prSet/>
      <dgm:spPr/>
      <dgm:t>
        <a:bodyPr/>
        <a:lstStyle/>
        <a:p>
          <a:endParaRPr lang="en-US"/>
        </a:p>
      </dgm:t>
    </dgm:pt>
    <dgm:pt modelId="{6D649B9A-B31A-4C77-90C5-92B9077F30DA}" type="sibTrans" cxnId="{6E87D610-2BA2-43CF-8422-2703597F9C94}">
      <dgm:prSet/>
      <dgm:spPr/>
      <dgm:t>
        <a:bodyPr/>
        <a:lstStyle/>
        <a:p>
          <a:endParaRPr lang="en-US"/>
        </a:p>
      </dgm:t>
    </dgm:pt>
    <dgm:pt modelId="{E1CEC372-ED79-41A4-A63D-4062D59169C5}">
      <dgm:prSet/>
      <dgm:spPr/>
      <dgm:t>
        <a:bodyPr/>
        <a:lstStyle/>
        <a:p>
          <a:r>
            <a:rPr lang="af-ZA" dirty="0"/>
            <a:t>Kreatiwiteit</a:t>
          </a:r>
          <a:endParaRPr lang="en-US" dirty="0"/>
        </a:p>
      </dgm:t>
    </dgm:pt>
    <dgm:pt modelId="{2E4F6C6D-A459-4CC2-ACD2-925D32F90DBB}" type="parTrans" cxnId="{43DA4C01-2EAD-4FF6-A8C1-F2527B61E745}">
      <dgm:prSet/>
      <dgm:spPr/>
      <dgm:t>
        <a:bodyPr/>
        <a:lstStyle/>
        <a:p>
          <a:endParaRPr lang="en-US"/>
        </a:p>
      </dgm:t>
    </dgm:pt>
    <dgm:pt modelId="{B5784F34-8C67-4FB6-9890-49D2ABCE7372}" type="sibTrans" cxnId="{43DA4C01-2EAD-4FF6-A8C1-F2527B61E745}">
      <dgm:prSet/>
      <dgm:spPr/>
      <dgm:t>
        <a:bodyPr/>
        <a:lstStyle/>
        <a:p>
          <a:endParaRPr lang="en-US"/>
        </a:p>
      </dgm:t>
    </dgm:pt>
    <dgm:pt modelId="{4D6C82C5-EC10-4261-BFDB-A8CBA13982E3}">
      <dgm:prSet/>
      <dgm:spPr/>
      <dgm:t>
        <a:bodyPr/>
        <a:lstStyle/>
        <a:p>
          <a:r>
            <a:rPr lang="af-ZA" dirty="0"/>
            <a:t>Organisasie</a:t>
          </a:r>
          <a:endParaRPr lang="en-US" dirty="0"/>
        </a:p>
      </dgm:t>
    </dgm:pt>
    <dgm:pt modelId="{12E4BAE4-837D-4018-93E6-13491428AACF}" type="parTrans" cxnId="{A8E76C6F-4459-407D-A84F-F7F69168D70F}">
      <dgm:prSet/>
      <dgm:spPr/>
      <dgm:t>
        <a:bodyPr/>
        <a:lstStyle/>
        <a:p>
          <a:endParaRPr lang="en-US"/>
        </a:p>
      </dgm:t>
    </dgm:pt>
    <dgm:pt modelId="{10D66AD9-1B1F-47C6-8E14-2E76F46DA696}" type="sibTrans" cxnId="{A8E76C6F-4459-407D-A84F-F7F69168D70F}">
      <dgm:prSet/>
      <dgm:spPr/>
      <dgm:t>
        <a:bodyPr/>
        <a:lstStyle/>
        <a:p>
          <a:endParaRPr lang="en-US"/>
        </a:p>
      </dgm:t>
    </dgm:pt>
    <dgm:pt modelId="{DD799A18-345B-4000-A3AE-043507E7A8FD}">
      <dgm:prSet/>
      <dgm:spPr/>
      <dgm:t>
        <a:bodyPr/>
        <a:lstStyle/>
        <a:p>
          <a:r>
            <a:rPr lang="af-ZA" dirty="0"/>
            <a:t>Verantwoordelikheid </a:t>
          </a:r>
          <a:endParaRPr lang="en-US" dirty="0"/>
        </a:p>
      </dgm:t>
    </dgm:pt>
    <dgm:pt modelId="{35A88B86-8170-4F98-96C6-29E5867E46B0}" type="parTrans" cxnId="{305D87C5-B18E-474C-8C88-2AF6FFBB651C}">
      <dgm:prSet/>
      <dgm:spPr/>
      <dgm:t>
        <a:bodyPr/>
        <a:lstStyle/>
        <a:p>
          <a:endParaRPr lang="en-US"/>
        </a:p>
      </dgm:t>
    </dgm:pt>
    <dgm:pt modelId="{901791BD-B0AA-4D35-ABB8-6589F7CC75A7}" type="sibTrans" cxnId="{305D87C5-B18E-474C-8C88-2AF6FFBB651C}">
      <dgm:prSet/>
      <dgm:spPr/>
      <dgm:t>
        <a:bodyPr/>
        <a:lstStyle/>
        <a:p>
          <a:endParaRPr lang="en-US"/>
        </a:p>
      </dgm:t>
    </dgm:pt>
    <dgm:pt modelId="{157B65AE-7BB7-46B6-9D5A-F7C7008D7919}">
      <dgm:prSet/>
      <dgm:spPr/>
      <dgm:t>
        <a:bodyPr/>
        <a:lstStyle/>
        <a:p>
          <a:r>
            <a:rPr lang="af-ZA" b="1" dirty="0"/>
            <a:t>Swakpunte: </a:t>
          </a:r>
          <a:r>
            <a:rPr lang="nl-NL" dirty="0"/>
            <a:t>Areas wat verbetering nodig het.</a:t>
          </a:r>
          <a:endParaRPr lang="en-US" dirty="0"/>
        </a:p>
      </dgm:t>
    </dgm:pt>
    <dgm:pt modelId="{74763763-AF42-4824-BD2B-352B90BC21F6}" type="parTrans" cxnId="{1D76B469-C27C-4468-8CA2-0F658D435ED5}">
      <dgm:prSet/>
      <dgm:spPr/>
      <dgm:t>
        <a:bodyPr/>
        <a:lstStyle/>
        <a:p>
          <a:endParaRPr lang="en-US"/>
        </a:p>
      </dgm:t>
    </dgm:pt>
    <dgm:pt modelId="{BAECFEE4-E239-4EE5-8509-24F8EC47D0CD}" type="sibTrans" cxnId="{1D76B469-C27C-4468-8CA2-0F658D435ED5}">
      <dgm:prSet/>
      <dgm:spPr/>
      <dgm:t>
        <a:bodyPr/>
        <a:lstStyle/>
        <a:p>
          <a:endParaRPr lang="en-US"/>
        </a:p>
      </dgm:t>
    </dgm:pt>
    <dgm:pt modelId="{09293F74-D127-4F6A-A7EC-FD8F62496888}">
      <dgm:prSet/>
      <dgm:spPr/>
      <dgm:t>
        <a:bodyPr/>
        <a:lstStyle/>
        <a:p>
          <a:r>
            <a:rPr lang="af-ZA" dirty="0"/>
            <a:t>Tydsbestuur</a:t>
          </a:r>
          <a:endParaRPr lang="en-US" dirty="0"/>
        </a:p>
      </dgm:t>
    </dgm:pt>
    <dgm:pt modelId="{DE46F676-4DBE-470D-B58F-F580B1520E44}" type="parTrans" cxnId="{0A93982D-29C6-4447-A8C0-5DAC479C8047}">
      <dgm:prSet/>
      <dgm:spPr/>
      <dgm:t>
        <a:bodyPr/>
        <a:lstStyle/>
        <a:p>
          <a:endParaRPr lang="en-US"/>
        </a:p>
      </dgm:t>
    </dgm:pt>
    <dgm:pt modelId="{F0AA940B-F286-40B1-B73A-59BE32501DBC}" type="sibTrans" cxnId="{0A93982D-29C6-4447-A8C0-5DAC479C8047}">
      <dgm:prSet/>
      <dgm:spPr/>
      <dgm:t>
        <a:bodyPr/>
        <a:lstStyle/>
        <a:p>
          <a:endParaRPr lang="en-US"/>
        </a:p>
      </dgm:t>
    </dgm:pt>
    <dgm:pt modelId="{72B63403-72ED-434F-93F7-B0F814C30616}">
      <dgm:prSet/>
      <dgm:spPr/>
      <dgm:t>
        <a:bodyPr/>
        <a:lstStyle/>
        <a:p>
          <a:r>
            <a:rPr lang="af-ZA" dirty="0"/>
            <a:t>Berekeninge </a:t>
          </a:r>
          <a:endParaRPr lang="en-US" dirty="0"/>
        </a:p>
      </dgm:t>
    </dgm:pt>
    <dgm:pt modelId="{75E36DFF-4179-432E-8826-964A2EE1DA6D}" type="parTrans" cxnId="{E6156B9D-D7D4-4405-824D-6B1D9D3ECEAE}">
      <dgm:prSet/>
      <dgm:spPr/>
      <dgm:t>
        <a:bodyPr/>
        <a:lstStyle/>
        <a:p>
          <a:endParaRPr lang="en-US"/>
        </a:p>
      </dgm:t>
    </dgm:pt>
    <dgm:pt modelId="{679EA625-E391-433B-AAAE-2F16AA8BE792}" type="sibTrans" cxnId="{E6156B9D-D7D4-4405-824D-6B1D9D3ECEAE}">
      <dgm:prSet/>
      <dgm:spPr/>
      <dgm:t>
        <a:bodyPr/>
        <a:lstStyle/>
        <a:p>
          <a:endParaRPr lang="en-US"/>
        </a:p>
      </dgm:t>
    </dgm:pt>
    <dgm:pt modelId="{DBF872B9-55C3-452B-A579-C2F61B6B4AF0}">
      <dgm:prSet/>
      <dgm:spPr/>
      <dgm:t>
        <a:bodyPr/>
        <a:lstStyle/>
        <a:p>
          <a:r>
            <a:rPr lang="af-ZA" dirty="0"/>
            <a:t>Konsentrasie</a:t>
          </a:r>
          <a:endParaRPr lang="en-US" dirty="0"/>
        </a:p>
      </dgm:t>
    </dgm:pt>
    <dgm:pt modelId="{4BA21F0D-D2C2-4882-BBB2-386996707B84}" type="parTrans" cxnId="{FB7B0230-4B0A-408B-9765-85D5A270D86E}">
      <dgm:prSet/>
      <dgm:spPr/>
      <dgm:t>
        <a:bodyPr/>
        <a:lstStyle/>
        <a:p>
          <a:endParaRPr lang="en-US"/>
        </a:p>
      </dgm:t>
    </dgm:pt>
    <dgm:pt modelId="{4086749A-F30A-488D-8DDE-85FBCCDE17C4}" type="sibTrans" cxnId="{FB7B0230-4B0A-408B-9765-85D5A270D86E}">
      <dgm:prSet/>
      <dgm:spPr/>
      <dgm:t>
        <a:bodyPr/>
        <a:lstStyle/>
        <a:p>
          <a:endParaRPr lang="en-US"/>
        </a:p>
      </dgm:t>
    </dgm:pt>
    <dgm:pt modelId="{B90F8C73-5D70-4CB3-AB3C-FA8F958180CB}" type="pres">
      <dgm:prSet presAssocID="{0566427D-427F-42D5-A5C9-A91B540B9AD2}" presName="Name0" presStyleCnt="0">
        <dgm:presLayoutVars>
          <dgm:dir/>
          <dgm:animLvl val="lvl"/>
          <dgm:resizeHandles val="exact"/>
        </dgm:presLayoutVars>
      </dgm:prSet>
      <dgm:spPr/>
    </dgm:pt>
    <dgm:pt modelId="{0A58008F-5BE8-4249-84CB-7BB4F41EF4F6}" type="pres">
      <dgm:prSet presAssocID="{157B65AE-7BB7-46B6-9D5A-F7C7008D7919}" presName="boxAndChildren" presStyleCnt="0"/>
      <dgm:spPr/>
    </dgm:pt>
    <dgm:pt modelId="{AB2F220A-AC66-45B3-A4AF-4BAA44407445}" type="pres">
      <dgm:prSet presAssocID="{157B65AE-7BB7-46B6-9D5A-F7C7008D7919}" presName="parentTextBox" presStyleLbl="node1" presStyleIdx="0" presStyleCnt="2"/>
      <dgm:spPr/>
    </dgm:pt>
    <dgm:pt modelId="{B532C50F-445F-4D3C-BC74-2E8CEF57FF3C}" type="pres">
      <dgm:prSet presAssocID="{157B65AE-7BB7-46B6-9D5A-F7C7008D7919}" presName="entireBox" presStyleLbl="node1" presStyleIdx="0" presStyleCnt="2"/>
      <dgm:spPr/>
    </dgm:pt>
    <dgm:pt modelId="{0F5A68E1-6917-4A58-B4B4-7A2D50A5C174}" type="pres">
      <dgm:prSet presAssocID="{157B65AE-7BB7-46B6-9D5A-F7C7008D7919}" presName="descendantBox" presStyleCnt="0"/>
      <dgm:spPr/>
    </dgm:pt>
    <dgm:pt modelId="{70346509-96BF-4595-A436-B737569C7EA1}" type="pres">
      <dgm:prSet presAssocID="{09293F74-D127-4F6A-A7EC-FD8F62496888}" presName="childTextBox" presStyleLbl="fgAccFollowNode1" presStyleIdx="0" presStyleCnt="6">
        <dgm:presLayoutVars>
          <dgm:bulletEnabled val="1"/>
        </dgm:presLayoutVars>
      </dgm:prSet>
      <dgm:spPr/>
    </dgm:pt>
    <dgm:pt modelId="{F6005D71-6FED-4BDF-88EE-E8E7EAB29705}" type="pres">
      <dgm:prSet presAssocID="{72B63403-72ED-434F-93F7-B0F814C30616}" presName="childTextBox" presStyleLbl="fgAccFollowNode1" presStyleIdx="1" presStyleCnt="6">
        <dgm:presLayoutVars>
          <dgm:bulletEnabled val="1"/>
        </dgm:presLayoutVars>
      </dgm:prSet>
      <dgm:spPr/>
    </dgm:pt>
    <dgm:pt modelId="{AC632EC6-BF8F-4BAC-8BD4-DDEB121EF6D5}" type="pres">
      <dgm:prSet presAssocID="{DBF872B9-55C3-452B-A579-C2F61B6B4AF0}" presName="childTextBox" presStyleLbl="fgAccFollowNode1" presStyleIdx="2" presStyleCnt="6">
        <dgm:presLayoutVars>
          <dgm:bulletEnabled val="1"/>
        </dgm:presLayoutVars>
      </dgm:prSet>
      <dgm:spPr/>
    </dgm:pt>
    <dgm:pt modelId="{00A4A135-A4E6-4758-8725-69CEF9A4CA2C}" type="pres">
      <dgm:prSet presAssocID="{6D649B9A-B31A-4C77-90C5-92B9077F30DA}" presName="sp" presStyleCnt="0"/>
      <dgm:spPr/>
    </dgm:pt>
    <dgm:pt modelId="{B08C39EF-29C4-4EBC-A765-849DDBB2C4FB}" type="pres">
      <dgm:prSet presAssocID="{646A45F2-AF2E-40EB-9B83-6C06A082EB92}" presName="arrowAndChildren" presStyleCnt="0"/>
      <dgm:spPr/>
    </dgm:pt>
    <dgm:pt modelId="{575143E6-ADD7-4E50-B2D3-401A33883FB1}" type="pres">
      <dgm:prSet presAssocID="{646A45F2-AF2E-40EB-9B83-6C06A082EB92}" presName="parentTextArrow" presStyleLbl="node1" presStyleIdx="0" presStyleCnt="2"/>
      <dgm:spPr/>
    </dgm:pt>
    <dgm:pt modelId="{EFF0B436-B061-4F60-9B09-3CA3214CAA52}" type="pres">
      <dgm:prSet presAssocID="{646A45F2-AF2E-40EB-9B83-6C06A082EB92}" presName="arrow" presStyleLbl="node1" presStyleIdx="1" presStyleCnt="2"/>
      <dgm:spPr/>
    </dgm:pt>
    <dgm:pt modelId="{C1DA529C-CD9A-4CA9-8978-DCA74D076C7B}" type="pres">
      <dgm:prSet presAssocID="{646A45F2-AF2E-40EB-9B83-6C06A082EB92}" presName="descendantArrow" presStyleCnt="0"/>
      <dgm:spPr/>
    </dgm:pt>
    <dgm:pt modelId="{17226BCE-F5D7-41A2-A8BC-FEEEE46A282F}" type="pres">
      <dgm:prSet presAssocID="{E1CEC372-ED79-41A4-A63D-4062D59169C5}" presName="childTextArrow" presStyleLbl="fgAccFollowNode1" presStyleIdx="3" presStyleCnt="6">
        <dgm:presLayoutVars>
          <dgm:bulletEnabled val="1"/>
        </dgm:presLayoutVars>
      </dgm:prSet>
      <dgm:spPr/>
    </dgm:pt>
    <dgm:pt modelId="{E2354F12-1914-4B53-9120-58F62B7BDA0F}" type="pres">
      <dgm:prSet presAssocID="{4D6C82C5-EC10-4261-BFDB-A8CBA13982E3}" presName="childTextArrow" presStyleLbl="fgAccFollowNode1" presStyleIdx="4" presStyleCnt="6">
        <dgm:presLayoutVars>
          <dgm:bulletEnabled val="1"/>
        </dgm:presLayoutVars>
      </dgm:prSet>
      <dgm:spPr/>
    </dgm:pt>
    <dgm:pt modelId="{9F813997-A414-4B84-B375-AB4E3D1F668A}" type="pres">
      <dgm:prSet presAssocID="{DD799A18-345B-4000-A3AE-043507E7A8FD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3DA4C01-2EAD-4FF6-A8C1-F2527B61E745}" srcId="{646A45F2-AF2E-40EB-9B83-6C06A082EB92}" destId="{E1CEC372-ED79-41A4-A63D-4062D59169C5}" srcOrd="0" destOrd="0" parTransId="{2E4F6C6D-A459-4CC2-ACD2-925D32F90DBB}" sibTransId="{B5784F34-8C67-4FB6-9890-49D2ABCE7372}"/>
    <dgm:cxn modelId="{CA330804-4CDC-4864-94A7-9D624D5322D5}" type="presOf" srcId="{72B63403-72ED-434F-93F7-B0F814C30616}" destId="{F6005D71-6FED-4BDF-88EE-E8E7EAB29705}" srcOrd="0" destOrd="0" presId="urn:microsoft.com/office/officeart/2005/8/layout/process4"/>
    <dgm:cxn modelId="{6E87D610-2BA2-43CF-8422-2703597F9C94}" srcId="{0566427D-427F-42D5-A5C9-A91B540B9AD2}" destId="{646A45F2-AF2E-40EB-9B83-6C06A082EB92}" srcOrd="0" destOrd="0" parTransId="{CB72A116-ED51-4385-A4F9-D6D84699971E}" sibTransId="{6D649B9A-B31A-4C77-90C5-92B9077F30DA}"/>
    <dgm:cxn modelId="{79152116-F66C-4109-B481-5907E789B878}" type="presOf" srcId="{09293F74-D127-4F6A-A7EC-FD8F62496888}" destId="{70346509-96BF-4595-A436-B737569C7EA1}" srcOrd="0" destOrd="0" presId="urn:microsoft.com/office/officeart/2005/8/layout/process4"/>
    <dgm:cxn modelId="{0A93982D-29C6-4447-A8C0-5DAC479C8047}" srcId="{157B65AE-7BB7-46B6-9D5A-F7C7008D7919}" destId="{09293F74-D127-4F6A-A7EC-FD8F62496888}" srcOrd="0" destOrd="0" parTransId="{DE46F676-4DBE-470D-B58F-F580B1520E44}" sibTransId="{F0AA940B-F286-40B1-B73A-59BE32501DBC}"/>
    <dgm:cxn modelId="{FB7B0230-4B0A-408B-9765-85D5A270D86E}" srcId="{157B65AE-7BB7-46B6-9D5A-F7C7008D7919}" destId="{DBF872B9-55C3-452B-A579-C2F61B6B4AF0}" srcOrd="2" destOrd="0" parTransId="{4BA21F0D-D2C2-4882-BBB2-386996707B84}" sibTransId="{4086749A-F30A-488D-8DDE-85FBCCDE17C4}"/>
    <dgm:cxn modelId="{1D76B469-C27C-4468-8CA2-0F658D435ED5}" srcId="{0566427D-427F-42D5-A5C9-A91B540B9AD2}" destId="{157B65AE-7BB7-46B6-9D5A-F7C7008D7919}" srcOrd="1" destOrd="0" parTransId="{74763763-AF42-4824-BD2B-352B90BC21F6}" sibTransId="{BAECFEE4-E239-4EE5-8509-24F8EC47D0CD}"/>
    <dgm:cxn modelId="{B33EBC6E-6B0B-4C32-BA7E-07A36A6337CD}" type="presOf" srcId="{DBF872B9-55C3-452B-A579-C2F61B6B4AF0}" destId="{AC632EC6-BF8F-4BAC-8BD4-DDEB121EF6D5}" srcOrd="0" destOrd="0" presId="urn:microsoft.com/office/officeart/2005/8/layout/process4"/>
    <dgm:cxn modelId="{A8E76C6F-4459-407D-A84F-F7F69168D70F}" srcId="{646A45F2-AF2E-40EB-9B83-6C06A082EB92}" destId="{4D6C82C5-EC10-4261-BFDB-A8CBA13982E3}" srcOrd="1" destOrd="0" parTransId="{12E4BAE4-837D-4018-93E6-13491428AACF}" sibTransId="{10D66AD9-1B1F-47C6-8E14-2E76F46DA696}"/>
    <dgm:cxn modelId="{DA9E0052-11A3-44A0-B720-91E885B5D2D6}" type="presOf" srcId="{646A45F2-AF2E-40EB-9B83-6C06A082EB92}" destId="{575143E6-ADD7-4E50-B2D3-401A33883FB1}" srcOrd="0" destOrd="0" presId="urn:microsoft.com/office/officeart/2005/8/layout/process4"/>
    <dgm:cxn modelId="{B30E945A-BBD5-4958-B0CB-DF5D56D916FD}" type="presOf" srcId="{4D6C82C5-EC10-4261-BFDB-A8CBA13982E3}" destId="{E2354F12-1914-4B53-9120-58F62B7BDA0F}" srcOrd="0" destOrd="0" presId="urn:microsoft.com/office/officeart/2005/8/layout/process4"/>
    <dgm:cxn modelId="{1840C69B-CA30-4265-B0F6-0C38CBF83A18}" type="presOf" srcId="{157B65AE-7BB7-46B6-9D5A-F7C7008D7919}" destId="{B532C50F-445F-4D3C-BC74-2E8CEF57FF3C}" srcOrd="1" destOrd="0" presId="urn:microsoft.com/office/officeart/2005/8/layout/process4"/>
    <dgm:cxn modelId="{E6156B9D-D7D4-4405-824D-6B1D9D3ECEAE}" srcId="{157B65AE-7BB7-46B6-9D5A-F7C7008D7919}" destId="{72B63403-72ED-434F-93F7-B0F814C30616}" srcOrd="1" destOrd="0" parTransId="{75E36DFF-4179-432E-8826-964A2EE1DA6D}" sibTransId="{679EA625-E391-433B-AAAE-2F16AA8BE792}"/>
    <dgm:cxn modelId="{93ABBCB3-955C-4221-8DE7-445C95650B51}" type="presOf" srcId="{157B65AE-7BB7-46B6-9D5A-F7C7008D7919}" destId="{AB2F220A-AC66-45B3-A4AF-4BAA44407445}" srcOrd="0" destOrd="0" presId="urn:microsoft.com/office/officeart/2005/8/layout/process4"/>
    <dgm:cxn modelId="{F414BEC2-07BD-453E-A17C-9DE7F609A9BE}" type="presOf" srcId="{E1CEC372-ED79-41A4-A63D-4062D59169C5}" destId="{17226BCE-F5D7-41A2-A8BC-FEEEE46A282F}" srcOrd="0" destOrd="0" presId="urn:microsoft.com/office/officeart/2005/8/layout/process4"/>
    <dgm:cxn modelId="{305D87C5-B18E-474C-8C88-2AF6FFBB651C}" srcId="{646A45F2-AF2E-40EB-9B83-6C06A082EB92}" destId="{DD799A18-345B-4000-A3AE-043507E7A8FD}" srcOrd="2" destOrd="0" parTransId="{35A88B86-8170-4F98-96C6-29E5867E46B0}" sibTransId="{901791BD-B0AA-4D35-ABB8-6589F7CC75A7}"/>
    <dgm:cxn modelId="{AF4884CF-444B-45D2-8B8F-310E4289EF74}" type="presOf" srcId="{DD799A18-345B-4000-A3AE-043507E7A8FD}" destId="{9F813997-A414-4B84-B375-AB4E3D1F668A}" srcOrd="0" destOrd="0" presId="urn:microsoft.com/office/officeart/2005/8/layout/process4"/>
    <dgm:cxn modelId="{977D05D3-0B38-4492-995E-37BD2B0B1B8C}" type="presOf" srcId="{0566427D-427F-42D5-A5C9-A91B540B9AD2}" destId="{B90F8C73-5D70-4CB3-AB3C-FA8F958180CB}" srcOrd="0" destOrd="0" presId="urn:microsoft.com/office/officeart/2005/8/layout/process4"/>
    <dgm:cxn modelId="{C2D21EDC-A0AB-4404-A0F2-C94DCA187A1F}" type="presOf" srcId="{646A45F2-AF2E-40EB-9B83-6C06A082EB92}" destId="{EFF0B436-B061-4F60-9B09-3CA3214CAA52}" srcOrd="1" destOrd="0" presId="urn:microsoft.com/office/officeart/2005/8/layout/process4"/>
    <dgm:cxn modelId="{B891D92A-AB12-499F-B694-A7A9CA6CF235}" type="presParOf" srcId="{B90F8C73-5D70-4CB3-AB3C-FA8F958180CB}" destId="{0A58008F-5BE8-4249-84CB-7BB4F41EF4F6}" srcOrd="0" destOrd="0" presId="urn:microsoft.com/office/officeart/2005/8/layout/process4"/>
    <dgm:cxn modelId="{A2E3B51E-6C80-4720-A406-B3DA94DB6AFB}" type="presParOf" srcId="{0A58008F-5BE8-4249-84CB-7BB4F41EF4F6}" destId="{AB2F220A-AC66-45B3-A4AF-4BAA44407445}" srcOrd="0" destOrd="0" presId="urn:microsoft.com/office/officeart/2005/8/layout/process4"/>
    <dgm:cxn modelId="{567A7C10-391F-4D42-AC21-669725FF8489}" type="presParOf" srcId="{0A58008F-5BE8-4249-84CB-7BB4F41EF4F6}" destId="{B532C50F-445F-4D3C-BC74-2E8CEF57FF3C}" srcOrd="1" destOrd="0" presId="urn:microsoft.com/office/officeart/2005/8/layout/process4"/>
    <dgm:cxn modelId="{C26128B1-E6AA-4AFB-8948-0419D0412E41}" type="presParOf" srcId="{0A58008F-5BE8-4249-84CB-7BB4F41EF4F6}" destId="{0F5A68E1-6917-4A58-B4B4-7A2D50A5C174}" srcOrd="2" destOrd="0" presId="urn:microsoft.com/office/officeart/2005/8/layout/process4"/>
    <dgm:cxn modelId="{5E28B75D-F2FD-4165-8CB1-7D096615D3E5}" type="presParOf" srcId="{0F5A68E1-6917-4A58-B4B4-7A2D50A5C174}" destId="{70346509-96BF-4595-A436-B737569C7EA1}" srcOrd="0" destOrd="0" presId="urn:microsoft.com/office/officeart/2005/8/layout/process4"/>
    <dgm:cxn modelId="{254B374C-E2CC-43DE-9724-ADD5B2A12B1A}" type="presParOf" srcId="{0F5A68E1-6917-4A58-B4B4-7A2D50A5C174}" destId="{F6005D71-6FED-4BDF-88EE-E8E7EAB29705}" srcOrd="1" destOrd="0" presId="urn:microsoft.com/office/officeart/2005/8/layout/process4"/>
    <dgm:cxn modelId="{176E30A2-118D-4CF1-8BFC-F00F6B53F985}" type="presParOf" srcId="{0F5A68E1-6917-4A58-B4B4-7A2D50A5C174}" destId="{AC632EC6-BF8F-4BAC-8BD4-DDEB121EF6D5}" srcOrd="2" destOrd="0" presId="urn:microsoft.com/office/officeart/2005/8/layout/process4"/>
    <dgm:cxn modelId="{C83FAEB6-2D35-4F70-8B74-F76102D5F216}" type="presParOf" srcId="{B90F8C73-5D70-4CB3-AB3C-FA8F958180CB}" destId="{00A4A135-A4E6-4758-8725-69CEF9A4CA2C}" srcOrd="1" destOrd="0" presId="urn:microsoft.com/office/officeart/2005/8/layout/process4"/>
    <dgm:cxn modelId="{45B6FDA3-8C45-4B69-BACB-A531115951A2}" type="presParOf" srcId="{B90F8C73-5D70-4CB3-AB3C-FA8F958180CB}" destId="{B08C39EF-29C4-4EBC-A765-849DDBB2C4FB}" srcOrd="2" destOrd="0" presId="urn:microsoft.com/office/officeart/2005/8/layout/process4"/>
    <dgm:cxn modelId="{C3021C87-4890-4CC2-AC82-B3FC010423A4}" type="presParOf" srcId="{B08C39EF-29C4-4EBC-A765-849DDBB2C4FB}" destId="{575143E6-ADD7-4E50-B2D3-401A33883FB1}" srcOrd="0" destOrd="0" presId="urn:microsoft.com/office/officeart/2005/8/layout/process4"/>
    <dgm:cxn modelId="{DA013A79-A2F2-4873-91B6-4EB0F3926A93}" type="presParOf" srcId="{B08C39EF-29C4-4EBC-A765-849DDBB2C4FB}" destId="{EFF0B436-B061-4F60-9B09-3CA3214CAA52}" srcOrd="1" destOrd="0" presId="urn:microsoft.com/office/officeart/2005/8/layout/process4"/>
    <dgm:cxn modelId="{4E8AC759-BB0B-400A-A229-7718C720AF64}" type="presParOf" srcId="{B08C39EF-29C4-4EBC-A765-849DDBB2C4FB}" destId="{C1DA529C-CD9A-4CA9-8978-DCA74D076C7B}" srcOrd="2" destOrd="0" presId="urn:microsoft.com/office/officeart/2005/8/layout/process4"/>
    <dgm:cxn modelId="{C6D570E7-FA28-4994-A1DA-B2410F117681}" type="presParOf" srcId="{C1DA529C-CD9A-4CA9-8978-DCA74D076C7B}" destId="{17226BCE-F5D7-41A2-A8BC-FEEEE46A282F}" srcOrd="0" destOrd="0" presId="urn:microsoft.com/office/officeart/2005/8/layout/process4"/>
    <dgm:cxn modelId="{33CF16DC-48B7-4E43-81A0-9316CFE32540}" type="presParOf" srcId="{C1DA529C-CD9A-4CA9-8978-DCA74D076C7B}" destId="{E2354F12-1914-4B53-9120-58F62B7BDA0F}" srcOrd="1" destOrd="0" presId="urn:microsoft.com/office/officeart/2005/8/layout/process4"/>
    <dgm:cxn modelId="{E88E8356-E913-4BBA-8403-0C53DDEC7519}" type="presParOf" srcId="{C1DA529C-CD9A-4CA9-8978-DCA74D076C7B}" destId="{9F813997-A414-4B84-B375-AB4E3D1F668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963FEC-60F3-4802-898C-EEFFE8689D86}" type="doc">
      <dgm:prSet loTypeId="urn:microsoft.com/office/officeart/2005/8/layout/vProcess5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890D31-D76D-4208-9531-1B39F7268FC3}">
      <dgm:prSet/>
      <dgm:spPr/>
      <dgm:t>
        <a:bodyPr/>
        <a:lstStyle/>
        <a:p>
          <a:r>
            <a:rPr lang="en-US" b="1" dirty="0"/>
            <a:t>“Kies ’n </a:t>
          </a:r>
          <a:r>
            <a:rPr lang="en-US" b="1" dirty="0" err="1"/>
            <a:t>werk</a:t>
          </a:r>
          <a:r>
            <a:rPr lang="en-US" b="1" dirty="0"/>
            <a:t> </a:t>
          </a:r>
          <a:r>
            <a:rPr lang="en-US" b="1" dirty="0" err="1"/>
            <a:t>waarvoor</a:t>
          </a:r>
          <a:r>
            <a:rPr lang="en-US" b="1" dirty="0"/>
            <a:t> </a:t>
          </a:r>
          <a:r>
            <a:rPr lang="en-US" b="1" dirty="0" err="1"/>
            <a:t>jy</a:t>
          </a:r>
          <a:r>
            <a:rPr lang="en-US" b="1" dirty="0"/>
            <a:t> lief is, </a:t>
          </a:r>
          <a:r>
            <a:rPr lang="en-US" b="1" dirty="0" err="1"/>
            <a:t>en</a:t>
          </a:r>
          <a:r>
            <a:rPr lang="en-US" b="1" dirty="0"/>
            <a:t> </a:t>
          </a:r>
          <a:r>
            <a:rPr lang="en-US" b="1" dirty="0" err="1"/>
            <a:t>jy</a:t>
          </a:r>
          <a:r>
            <a:rPr lang="en-US" b="1" dirty="0"/>
            <a:t> </a:t>
          </a:r>
          <a:r>
            <a:rPr lang="en-US" b="1" dirty="0" err="1"/>
            <a:t>sal</a:t>
          </a:r>
          <a:r>
            <a:rPr lang="en-US" b="1" dirty="0"/>
            <a:t> nooit ’n </a:t>
          </a:r>
          <a:r>
            <a:rPr lang="en-US" b="1" dirty="0" err="1"/>
            <a:t>dag</a:t>
          </a:r>
          <a:r>
            <a:rPr lang="en-US" b="1" dirty="0"/>
            <a:t> in </a:t>
          </a:r>
          <a:r>
            <a:rPr lang="en-US" b="1" dirty="0" err="1"/>
            <a:t>jou</a:t>
          </a:r>
          <a:r>
            <a:rPr lang="en-US" b="1" dirty="0"/>
            <a:t> </a:t>
          </a:r>
          <a:r>
            <a:rPr lang="en-US" b="1" dirty="0" err="1"/>
            <a:t>lewe</a:t>
          </a:r>
          <a:r>
            <a:rPr lang="en-US" b="1" dirty="0"/>
            <a:t> </a:t>
          </a:r>
          <a:r>
            <a:rPr lang="en-US" b="1" dirty="0" err="1"/>
            <a:t>hoef</a:t>
          </a:r>
          <a:r>
            <a:rPr lang="en-US" b="1" dirty="0"/>
            <a:t> </a:t>
          </a:r>
          <a:r>
            <a:rPr lang="en-US" b="1" dirty="0" err="1"/>
            <a:t>te</a:t>
          </a:r>
          <a:r>
            <a:rPr lang="en-US" b="1" dirty="0"/>
            <a:t> </a:t>
          </a:r>
          <a:r>
            <a:rPr lang="en-US" b="1" dirty="0" err="1"/>
            <a:t>werk</a:t>
          </a:r>
          <a:r>
            <a:rPr lang="en-US" b="1" dirty="0"/>
            <a:t> </a:t>
          </a:r>
          <a:r>
            <a:rPr lang="en-US" b="1" dirty="0" err="1"/>
            <a:t>nie</a:t>
          </a:r>
          <a:r>
            <a:rPr lang="en-US" b="1" dirty="0"/>
            <a:t>.”</a:t>
          </a:r>
        </a:p>
      </dgm:t>
    </dgm:pt>
    <dgm:pt modelId="{97729026-2087-446D-BED4-B85A6DC083E0}" type="parTrans" cxnId="{E2B484DB-436B-445E-B5D6-2973193BC452}">
      <dgm:prSet/>
      <dgm:spPr/>
      <dgm:t>
        <a:bodyPr/>
        <a:lstStyle/>
        <a:p>
          <a:endParaRPr lang="en-US"/>
        </a:p>
      </dgm:t>
    </dgm:pt>
    <dgm:pt modelId="{D27B656D-0B3E-4651-9786-416C5FF6A30D}" type="sibTrans" cxnId="{E2B484DB-436B-445E-B5D6-2973193BC452}">
      <dgm:prSet/>
      <dgm:spPr/>
      <dgm:t>
        <a:bodyPr/>
        <a:lstStyle/>
        <a:p>
          <a:endParaRPr lang="en-US"/>
        </a:p>
      </dgm:t>
    </dgm:pt>
    <dgm:pt modelId="{98179F2B-38C2-4D74-A580-48BB8F7FEF9A}">
      <dgm:prSet/>
      <dgm:spPr/>
      <dgm:t>
        <a:bodyPr/>
        <a:lstStyle/>
        <a:p>
          <a:r>
            <a:rPr lang="nl-NL" dirty="0"/>
            <a:t>Stel 'n duidelike doel: bv. 'Ek wil 'n Siviele Ingenieur wees om SA se infrastruktuur te verbeter'.</a:t>
          </a:r>
          <a:endParaRPr lang="en-US" dirty="0"/>
        </a:p>
      </dgm:t>
    </dgm:pt>
    <dgm:pt modelId="{DE932B40-46CD-4C1E-BFA7-DC970B9D7ED5}" type="parTrans" cxnId="{6246EEEA-B374-49D3-B82F-C06E82F14CC8}">
      <dgm:prSet/>
      <dgm:spPr/>
      <dgm:t>
        <a:bodyPr/>
        <a:lstStyle/>
        <a:p>
          <a:endParaRPr lang="en-US"/>
        </a:p>
      </dgm:t>
    </dgm:pt>
    <dgm:pt modelId="{94DA4519-EC4C-4E95-990D-D4B1627816C2}" type="sibTrans" cxnId="{6246EEEA-B374-49D3-B82F-C06E82F14CC8}">
      <dgm:prSet/>
      <dgm:spPr/>
      <dgm:t>
        <a:bodyPr/>
        <a:lstStyle/>
        <a:p>
          <a:endParaRPr lang="en-US"/>
        </a:p>
      </dgm:t>
    </dgm:pt>
    <dgm:pt modelId="{956768AD-673B-4C2E-A12D-282721FBDACB}">
      <dgm:prSet/>
      <dgm:spPr/>
      <dgm:t>
        <a:bodyPr/>
        <a:lstStyle/>
        <a:p>
          <a:r>
            <a:rPr lang="nl-NL" dirty="0"/>
            <a:t>Dit kan jou motiveer om harder te werk in moeilike vakke.</a:t>
          </a:r>
          <a:endParaRPr lang="en-US" dirty="0"/>
        </a:p>
      </dgm:t>
    </dgm:pt>
    <dgm:pt modelId="{255B269F-6E2A-4C33-ADDC-CE7F737AF450}" type="parTrans" cxnId="{12D07DE8-3341-4B95-990F-8386AF7D9D61}">
      <dgm:prSet/>
      <dgm:spPr/>
      <dgm:t>
        <a:bodyPr/>
        <a:lstStyle/>
        <a:p>
          <a:endParaRPr lang="en-US"/>
        </a:p>
      </dgm:t>
    </dgm:pt>
    <dgm:pt modelId="{7A2C9EDB-544C-4D2C-A989-4BB5893A569D}" type="sibTrans" cxnId="{12D07DE8-3341-4B95-990F-8386AF7D9D61}">
      <dgm:prSet/>
      <dgm:spPr/>
      <dgm:t>
        <a:bodyPr/>
        <a:lstStyle/>
        <a:p>
          <a:endParaRPr lang="en-US"/>
        </a:p>
      </dgm:t>
    </dgm:pt>
    <dgm:pt modelId="{F0C2CD78-FFFB-4212-A77A-42811CAD5521}" type="pres">
      <dgm:prSet presAssocID="{7D963FEC-60F3-4802-898C-EEFFE8689D86}" presName="outerComposite" presStyleCnt="0">
        <dgm:presLayoutVars>
          <dgm:chMax val="5"/>
          <dgm:dir/>
          <dgm:resizeHandles val="exact"/>
        </dgm:presLayoutVars>
      </dgm:prSet>
      <dgm:spPr/>
    </dgm:pt>
    <dgm:pt modelId="{0BFAED1C-51A8-4E0B-A6D1-494D29F44ABB}" type="pres">
      <dgm:prSet presAssocID="{7D963FEC-60F3-4802-898C-EEFFE8689D86}" presName="dummyMaxCanvas" presStyleCnt="0">
        <dgm:presLayoutVars/>
      </dgm:prSet>
      <dgm:spPr/>
    </dgm:pt>
    <dgm:pt modelId="{2C68B238-F889-46B2-8818-7FBA9BAE49B2}" type="pres">
      <dgm:prSet presAssocID="{7D963FEC-60F3-4802-898C-EEFFE8689D86}" presName="ThreeNodes_1" presStyleLbl="node1" presStyleIdx="0" presStyleCnt="3">
        <dgm:presLayoutVars>
          <dgm:bulletEnabled val="1"/>
        </dgm:presLayoutVars>
      </dgm:prSet>
      <dgm:spPr/>
    </dgm:pt>
    <dgm:pt modelId="{5A8C3319-7285-49B6-9A21-CEA6B1B61E37}" type="pres">
      <dgm:prSet presAssocID="{7D963FEC-60F3-4802-898C-EEFFE8689D86}" presName="ThreeNodes_2" presStyleLbl="node1" presStyleIdx="1" presStyleCnt="3">
        <dgm:presLayoutVars>
          <dgm:bulletEnabled val="1"/>
        </dgm:presLayoutVars>
      </dgm:prSet>
      <dgm:spPr/>
    </dgm:pt>
    <dgm:pt modelId="{4B684C7B-B12E-4288-9B0D-595FECA12BE3}" type="pres">
      <dgm:prSet presAssocID="{7D963FEC-60F3-4802-898C-EEFFE8689D86}" presName="ThreeNodes_3" presStyleLbl="node1" presStyleIdx="2" presStyleCnt="3">
        <dgm:presLayoutVars>
          <dgm:bulletEnabled val="1"/>
        </dgm:presLayoutVars>
      </dgm:prSet>
      <dgm:spPr/>
    </dgm:pt>
    <dgm:pt modelId="{CEEB49B6-DE70-4C2A-93AB-68D95C6E22DD}" type="pres">
      <dgm:prSet presAssocID="{7D963FEC-60F3-4802-898C-EEFFE8689D86}" presName="ThreeConn_1-2" presStyleLbl="fgAccFollowNode1" presStyleIdx="0" presStyleCnt="2">
        <dgm:presLayoutVars>
          <dgm:bulletEnabled val="1"/>
        </dgm:presLayoutVars>
      </dgm:prSet>
      <dgm:spPr/>
    </dgm:pt>
    <dgm:pt modelId="{18D95B87-23F1-4019-8229-881E9D0299E0}" type="pres">
      <dgm:prSet presAssocID="{7D963FEC-60F3-4802-898C-EEFFE8689D86}" presName="ThreeConn_2-3" presStyleLbl="fgAccFollowNode1" presStyleIdx="1" presStyleCnt="2">
        <dgm:presLayoutVars>
          <dgm:bulletEnabled val="1"/>
        </dgm:presLayoutVars>
      </dgm:prSet>
      <dgm:spPr/>
    </dgm:pt>
    <dgm:pt modelId="{60EC14FB-886A-42B5-B6CA-36CDFC3E0BAB}" type="pres">
      <dgm:prSet presAssocID="{7D963FEC-60F3-4802-898C-EEFFE8689D86}" presName="ThreeNodes_1_text" presStyleLbl="node1" presStyleIdx="2" presStyleCnt="3">
        <dgm:presLayoutVars>
          <dgm:bulletEnabled val="1"/>
        </dgm:presLayoutVars>
      </dgm:prSet>
      <dgm:spPr/>
    </dgm:pt>
    <dgm:pt modelId="{BA8A58F7-284D-4B6A-B682-D055E419E4D3}" type="pres">
      <dgm:prSet presAssocID="{7D963FEC-60F3-4802-898C-EEFFE8689D86}" presName="ThreeNodes_2_text" presStyleLbl="node1" presStyleIdx="2" presStyleCnt="3">
        <dgm:presLayoutVars>
          <dgm:bulletEnabled val="1"/>
        </dgm:presLayoutVars>
      </dgm:prSet>
      <dgm:spPr/>
    </dgm:pt>
    <dgm:pt modelId="{7C1B4959-B245-4F6A-A38B-D00517C18F45}" type="pres">
      <dgm:prSet presAssocID="{7D963FEC-60F3-4802-898C-EEFFE8689D8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A747E10-58F2-4CA9-A75D-5F32C090037D}" type="presOf" srcId="{32890D31-D76D-4208-9531-1B39F7268FC3}" destId="{60EC14FB-886A-42B5-B6CA-36CDFC3E0BAB}" srcOrd="1" destOrd="0" presId="urn:microsoft.com/office/officeart/2005/8/layout/vProcess5"/>
    <dgm:cxn modelId="{C29DDD39-6878-4376-932B-0AD8396486E2}" type="presOf" srcId="{7D963FEC-60F3-4802-898C-EEFFE8689D86}" destId="{F0C2CD78-FFFB-4212-A77A-42811CAD5521}" srcOrd="0" destOrd="0" presId="urn:microsoft.com/office/officeart/2005/8/layout/vProcess5"/>
    <dgm:cxn modelId="{0E2D2B6B-100A-47CC-8BB4-08ACD9CC2143}" type="presOf" srcId="{98179F2B-38C2-4D74-A580-48BB8F7FEF9A}" destId="{BA8A58F7-284D-4B6A-B682-D055E419E4D3}" srcOrd="1" destOrd="0" presId="urn:microsoft.com/office/officeart/2005/8/layout/vProcess5"/>
    <dgm:cxn modelId="{D9C5BC80-F64B-475B-843F-B1B365C05135}" type="presOf" srcId="{D27B656D-0B3E-4651-9786-416C5FF6A30D}" destId="{CEEB49B6-DE70-4C2A-93AB-68D95C6E22DD}" srcOrd="0" destOrd="0" presId="urn:microsoft.com/office/officeart/2005/8/layout/vProcess5"/>
    <dgm:cxn modelId="{C3E59498-4A04-4B6C-A543-FB1FA00EF784}" type="presOf" srcId="{32890D31-D76D-4208-9531-1B39F7268FC3}" destId="{2C68B238-F889-46B2-8818-7FBA9BAE49B2}" srcOrd="0" destOrd="0" presId="urn:microsoft.com/office/officeart/2005/8/layout/vProcess5"/>
    <dgm:cxn modelId="{2A7225AE-BF0C-463B-AF81-74C77C725CC0}" type="presOf" srcId="{956768AD-673B-4C2E-A12D-282721FBDACB}" destId="{7C1B4959-B245-4F6A-A38B-D00517C18F45}" srcOrd="1" destOrd="0" presId="urn:microsoft.com/office/officeart/2005/8/layout/vProcess5"/>
    <dgm:cxn modelId="{7B60E8B1-7CBF-4A79-A503-1314F03AE943}" type="presOf" srcId="{94DA4519-EC4C-4E95-990D-D4B1627816C2}" destId="{18D95B87-23F1-4019-8229-881E9D0299E0}" srcOrd="0" destOrd="0" presId="urn:microsoft.com/office/officeart/2005/8/layout/vProcess5"/>
    <dgm:cxn modelId="{58BE9BB2-C194-45A1-880B-4765A2CE25DB}" type="presOf" srcId="{956768AD-673B-4C2E-A12D-282721FBDACB}" destId="{4B684C7B-B12E-4288-9B0D-595FECA12BE3}" srcOrd="0" destOrd="0" presId="urn:microsoft.com/office/officeart/2005/8/layout/vProcess5"/>
    <dgm:cxn modelId="{E2B484DB-436B-445E-B5D6-2973193BC452}" srcId="{7D963FEC-60F3-4802-898C-EEFFE8689D86}" destId="{32890D31-D76D-4208-9531-1B39F7268FC3}" srcOrd="0" destOrd="0" parTransId="{97729026-2087-446D-BED4-B85A6DC083E0}" sibTransId="{D27B656D-0B3E-4651-9786-416C5FF6A30D}"/>
    <dgm:cxn modelId="{12D07DE8-3341-4B95-990F-8386AF7D9D61}" srcId="{7D963FEC-60F3-4802-898C-EEFFE8689D86}" destId="{956768AD-673B-4C2E-A12D-282721FBDACB}" srcOrd="2" destOrd="0" parTransId="{255B269F-6E2A-4C33-ADDC-CE7F737AF450}" sibTransId="{7A2C9EDB-544C-4D2C-A989-4BB5893A569D}"/>
    <dgm:cxn modelId="{CEF16AEA-43D5-429D-9415-8DA980BCA013}" type="presOf" srcId="{98179F2B-38C2-4D74-A580-48BB8F7FEF9A}" destId="{5A8C3319-7285-49B6-9A21-CEA6B1B61E37}" srcOrd="0" destOrd="0" presId="urn:microsoft.com/office/officeart/2005/8/layout/vProcess5"/>
    <dgm:cxn modelId="{6246EEEA-B374-49D3-B82F-C06E82F14CC8}" srcId="{7D963FEC-60F3-4802-898C-EEFFE8689D86}" destId="{98179F2B-38C2-4D74-A580-48BB8F7FEF9A}" srcOrd="1" destOrd="0" parTransId="{DE932B40-46CD-4C1E-BFA7-DC970B9D7ED5}" sibTransId="{94DA4519-EC4C-4E95-990D-D4B1627816C2}"/>
    <dgm:cxn modelId="{8B5C4E2B-3ED2-46DB-B459-400438816CDB}" type="presParOf" srcId="{F0C2CD78-FFFB-4212-A77A-42811CAD5521}" destId="{0BFAED1C-51A8-4E0B-A6D1-494D29F44ABB}" srcOrd="0" destOrd="0" presId="urn:microsoft.com/office/officeart/2005/8/layout/vProcess5"/>
    <dgm:cxn modelId="{F1693485-8221-469E-83CB-6D2F8701A7BB}" type="presParOf" srcId="{F0C2CD78-FFFB-4212-A77A-42811CAD5521}" destId="{2C68B238-F889-46B2-8818-7FBA9BAE49B2}" srcOrd="1" destOrd="0" presId="urn:microsoft.com/office/officeart/2005/8/layout/vProcess5"/>
    <dgm:cxn modelId="{52734F4A-CE3C-4D84-BADF-6086597E8BB8}" type="presParOf" srcId="{F0C2CD78-FFFB-4212-A77A-42811CAD5521}" destId="{5A8C3319-7285-49B6-9A21-CEA6B1B61E37}" srcOrd="2" destOrd="0" presId="urn:microsoft.com/office/officeart/2005/8/layout/vProcess5"/>
    <dgm:cxn modelId="{93247A96-9388-4E42-B7A3-86D5C6AE9B22}" type="presParOf" srcId="{F0C2CD78-FFFB-4212-A77A-42811CAD5521}" destId="{4B684C7B-B12E-4288-9B0D-595FECA12BE3}" srcOrd="3" destOrd="0" presId="urn:microsoft.com/office/officeart/2005/8/layout/vProcess5"/>
    <dgm:cxn modelId="{417B1011-672C-4B9B-A95A-4FC1E60FB8F1}" type="presParOf" srcId="{F0C2CD78-FFFB-4212-A77A-42811CAD5521}" destId="{CEEB49B6-DE70-4C2A-93AB-68D95C6E22DD}" srcOrd="4" destOrd="0" presId="urn:microsoft.com/office/officeart/2005/8/layout/vProcess5"/>
    <dgm:cxn modelId="{FFB86D9A-FE0E-420C-878F-957215088C2A}" type="presParOf" srcId="{F0C2CD78-FFFB-4212-A77A-42811CAD5521}" destId="{18D95B87-23F1-4019-8229-881E9D0299E0}" srcOrd="5" destOrd="0" presId="urn:microsoft.com/office/officeart/2005/8/layout/vProcess5"/>
    <dgm:cxn modelId="{FBF9883E-D8D3-4030-BE6B-4798FA05B50B}" type="presParOf" srcId="{F0C2CD78-FFFB-4212-A77A-42811CAD5521}" destId="{60EC14FB-886A-42B5-B6CA-36CDFC3E0BAB}" srcOrd="6" destOrd="0" presId="urn:microsoft.com/office/officeart/2005/8/layout/vProcess5"/>
    <dgm:cxn modelId="{0D0ACB30-0684-4C52-81EE-7B561CD328EA}" type="presParOf" srcId="{F0C2CD78-FFFB-4212-A77A-42811CAD5521}" destId="{BA8A58F7-284D-4B6A-B682-D055E419E4D3}" srcOrd="7" destOrd="0" presId="urn:microsoft.com/office/officeart/2005/8/layout/vProcess5"/>
    <dgm:cxn modelId="{98ABE54D-2BF9-418F-ACFE-2D58F15BFD9E}" type="presParOf" srcId="{F0C2CD78-FFFB-4212-A77A-42811CAD5521}" destId="{7C1B4959-B245-4F6A-A38B-D00517C18F4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97972-E5E0-46CB-A12B-C01DF2A397B4}">
      <dsp:nvSpPr>
        <dsp:cNvPr id="0" name=""/>
        <dsp:cNvSpPr/>
      </dsp:nvSpPr>
      <dsp:spPr>
        <a:xfrm>
          <a:off x="25" y="297789"/>
          <a:ext cx="2416299" cy="547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900" b="1" kern="1200" dirty="0">
              <a:solidFill>
                <a:schemeClr val="bg1"/>
              </a:solidFill>
            </a:rPr>
            <a:t>Eksterne faktore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25" y="297789"/>
        <a:ext cx="2416299" cy="547200"/>
      </dsp:txXfrm>
    </dsp:sp>
    <dsp:sp modelId="{FD6C8A6E-E3D1-4D02-91B2-DED3A73C4D62}">
      <dsp:nvSpPr>
        <dsp:cNvPr id="0" name=""/>
        <dsp:cNvSpPr/>
      </dsp:nvSpPr>
      <dsp:spPr>
        <a:xfrm>
          <a:off x="25" y="844989"/>
          <a:ext cx="2416299" cy="147011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1900" kern="1200" dirty="0">
              <a:solidFill>
                <a:schemeClr val="bg2">
                  <a:lumMod val="10000"/>
                </a:schemeClr>
              </a:solidFill>
            </a:rPr>
            <a:t>Loopbaanvereistes 
Studievereistes 
Skoolvakopsies</a:t>
          </a:r>
          <a:endParaRPr lang="en-US" sz="19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5" y="844989"/>
        <a:ext cx="2416299" cy="1470119"/>
      </dsp:txXfrm>
    </dsp:sp>
    <dsp:sp modelId="{919FE9EA-B235-4B61-AA7D-E2E0BE08D475}">
      <dsp:nvSpPr>
        <dsp:cNvPr id="0" name=""/>
        <dsp:cNvSpPr/>
      </dsp:nvSpPr>
      <dsp:spPr>
        <a:xfrm>
          <a:off x="2754606" y="297789"/>
          <a:ext cx="2416299" cy="547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900" b="1" kern="1200" dirty="0">
              <a:solidFill>
                <a:schemeClr val="bg1"/>
              </a:solidFill>
            </a:rPr>
            <a:t>Persoonlike faktore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2754606" y="297789"/>
        <a:ext cx="2416299" cy="547200"/>
      </dsp:txXfrm>
    </dsp:sp>
    <dsp:sp modelId="{39833973-D7B8-4582-B024-922BBD8B5C82}">
      <dsp:nvSpPr>
        <dsp:cNvPr id="0" name=""/>
        <dsp:cNvSpPr/>
      </dsp:nvSpPr>
      <dsp:spPr>
        <a:xfrm>
          <a:off x="2754606" y="844989"/>
          <a:ext cx="2416299" cy="147011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1900" kern="1200" dirty="0">
              <a:solidFill>
                <a:schemeClr val="bg2">
                  <a:lumMod val="10000"/>
                </a:schemeClr>
              </a:solidFill>
            </a:rPr>
            <a:t>Belangstellings 
Vermoëns 
Sterkpunte 
Swakpunte</a:t>
          </a:r>
          <a:endParaRPr lang="en-US" sz="19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2754606" y="844989"/>
        <a:ext cx="2416299" cy="1470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2A8B1-CC4D-45D3-BC06-995472D8226C}">
      <dsp:nvSpPr>
        <dsp:cNvPr id="0" name=""/>
        <dsp:cNvSpPr/>
      </dsp:nvSpPr>
      <dsp:spPr>
        <a:xfrm>
          <a:off x="0" y="3107752"/>
          <a:ext cx="4697730" cy="10200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b="1" kern="1200" dirty="0"/>
            <a:t>Belangstellings kan moontlike loopbane voorstel.</a:t>
          </a:r>
          <a:endParaRPr lang="en-US" sz="1800" kern="1200" dirty="0"/>
        </a:p>
      </dsp:txBody>
      <dsp:txXfrm>
        <a:off x="0" y="3107752"/>
        <a:ext cx="4697730" cy="1020033"/>
      </dsp:txXfrm>
    </dsp:sp>
    <dsp:sp modelId="{9FA513F6-B63A-409E-BA1C-287B042BD08C}">
      <dsp:nvSpPr>
        <dsp:cNvPr id="0" name=""/>
        <dsp:cNvSpPr/>
      </dsp:nvSpPr>
      <dsp:spPr>
        <a:xfrm rot="10800000">
          <a:off x="0" y="1554241"/>
          <a:ext cx="4697730" cy="156881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800" kern="1200" dirty="0"/>
            <a:t>Voorbeelde:</a:t>
          </a:r>
          <a:endParaRPr lang="en-US" sz="1800" kern="1200" dirty="0"/>
        </a:p>
      </dsp:txBody>
      <dsp:txXfrm rot="-10800000">
        <a:off x="0" y="1554241"/>
        <a:ext cx="4697730" cy="550652"/>
      </dsp:txXfrm>
    </dsp:sp>
    <dsp:sp modelId="{F3D2ECCF-097B-49D9-99EE-F963897B31B3}">
      <dsp:nvSpPr>
        <dsp:cNvPr id="0" name=""/>
        <dsp:cNvSpPr/>
      </dsp:nvSpPr>
      <dsp:spPr>
        <a:xfrm>
          <a:off x="0" y="2104894"/>
          <a:ext cx="1174432" cy="4690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400" kern="1200" dirty="0"/>
            <a:t>Om mense te help</a:t>
          </a:r>
          <a:endParaRPr lang="en-US" sz="1400" kern="1200" dirty="0"/>
        </a:p>
      </dsp:txBody>
      <dsp:txXfrm>
        <a:off x="0" y="2104894"/>
        <a:ext cx="1174432" cy="469074"/>
      </dsp:txXfrm>
    </dsp:sp>
    <dsp:sp modelId="{011866DE-6A12-4DAF-8598-E5C79EC34C02}">
      <dsp:nvSpPr>
        <dsp:cNvPr id="0" name=""/>
        <dsp:cNvSpPr/>
      </dsp:nvSpPr>
      <dsp:spPr>
        <a:xfrm>
          <a:off x="1174432" y="2104894"/>
          <a:ext cx="1174432" cy="46907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400" kern="1200" dirty="0"/>
            <a:t>Om met diere te werk</a:t>
          </a:r>
          <a:endParaRPr lang="en-US" sz="1400" kern="1200" dirty="0"/>
        </a:p>
      </dsp:txBody>
      <dsp:txXfrm>
        <a:off x="1174432" y="2104894"/>
        <a:ext cx="1174432" cy="469074"/>
      </dsp:txXfrm>
    </dsp:sp>
    <dsp:sp modelId="{78ECCA9B-2EC3-484E-914C-1546E858BFC2}">
      <dsp:nvSpPr>
        <dsp:cNvPr id="0" name=""/>
        <dsp:cNvSpPr/>
      </dsp:nvSpPr>
      <dsp:spPr>
        <a:xfrm>
          <a:off x="2348865" y="2104894"/>
          <a:ext cx="1174432" cy="46907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400" kern="1200" dirty="0"/>
            <a:t>Tegnologie </a:t>
          </a:r>
          <a:endParaRPr lang="en-US" sz="1400" kern="1200" dirty="0"/>
        </a:p>
      </dsp:txBody>
      <dsp:txXfrm>
        <a:off x="2348865" y="2104894"/>
        <a:ext cx="1174432" cy="469074"/>
      </dsp:txXfrm>
    </dsp:sp>
    <dsp:sp modelId="{DD588A48-1E12-4D94-8C56-BCFB19C1FC42}">
      <dsp:nvSpPr>
        <dsp:cNvPr id="0" name=""/>
        <dsp:cNvSpPr/>
      </dsp:nvSpPr>
      <dsp:spPr>
        <a:xfrm>
          <a:off x="3523297" y="2104894"/>
          <a:ext cx="1174432" cy="46907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400" kern="1200"/>
            <a:t>Sport </a:t>
          </a:r>
          <a:endParaRPr lang="en-US" sz="1400" kern="1200"/>
        </a:p>
      </dsp:txBody>
      <dsp:txXfrm>
        <a:off x="3523297" y="2104894"/>
        <a:ext cx="1174432" cy="469074"/>
      </dsp:txXfrm>
    </dsp:sp>
    <dsp:sp modelId="{B54F6C04-8B26-465E-A794-A9E578A03B7D}">
      <dsp:nvSpPr>
        <dsp:cNvPr id="0" name=""/>
        <dsp:cNvSpPr/>
      </dsp:nvSpPr>
      <dsp:spPr>
        <a:xfrm rot="10800000">
          <a:off x="0" y="729"/>
          <a:ext cx="4697730" cy="156881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’n </a:t>
          </a:r>
          <a:r>
            <a:rPr lang="en-US" sz="1800" kern="1200" dirty="0" err="1"/>
            <a:t>Onderwerp</a:t>
          </a:r>
          <a:r>
            <a:rPr lang="en-US" sz="1800" kern="1200" dirty="0"/>
            <a:t> of </a:t>
          </a:r>
          <a:r>
            <a:rPr lang="en-US" sz="1800" kern="1200" dirty="0" err="1"/>
            <a:t>aktiwiteit</a:t>
          </a:r>
          <a:r>
            <a:rPr lang="en-US" sz="1800" kern="1200" dirty="0"/>
            <a:t> </a:t>
          </a:r>
          <a:r>
            <a:rPr lang="en-US" sz="1800" kern="1200" dirty="0" err="1"/>
            <a:t>waaroor</a:t>
          </a:r>
          <a:r>
            <a:rPr lang="en-US" sz="1800" kern="1200" dirty="0"/>
            <a:t> </a:t>
          </a:r>
          <a:r>
            <a:rPr lang="en-US" sz="1800" kern="1200" dirty="0" err="1"/>
            <a:t>jy</a:t>
          </a:r>
          <a:r>
            <a:rPr lang="en-US" sz="1800" kern="1200" dirty="0"/>
            <a:t> </a:t>
          </a:r>
          <a:r>
            <a:rPr lang="en-US" sz="1800" kern="1200" dirty="0" err="1"/>
            <a:t>graag</a:t>
          </a:r>
          <a:r>
            <a:rPr lang="en-US" sz="1800" kern="1200" dirty="0"/>
            <a:t> leer, wat </a:t>
          </a:r>
          <a:r>
            <a:rPr lang="en-US" sz="1800" kern="1200" dirty="0" err="1"/>
            <a:t>jy</a:t>
          </a:r>
          <a:r>
            <a:rPr lang="en-US" sz="1800" kern="1200" dirty="0"/>
            <a:t> </a:t>
          </a:r>
          <a:r>
            <a:rPr lang="en-US" sz="1800" kern="1200" dirty="0" err="1"/>
            <a:t>graag</a:t>
          </a:r>
          <a:r>
            <a:rPr lang="en-US" sz="1800" kern="1200" dirty="0"/>
            <a:t> </a:t>
          </a:r>
          <a:r>
            <a:rPr lang="en-US" sz="1800" kern="1200" dirty="0" err="1"/>
            <a:t>doen</a:t>
          </a:r>
          <a:r>
            <a:rPr lang="en-US" sz="1800" kern="1200" dirty="0"/>
            <a:t> of wat </a:t>
          </a:r>
          <a:r>
            <a:rPr lang="en-US" sz="1800" kern="1200" dirty="0" err="1"/>
            <a:t>jy</a:t>
          </a:r>
          <a:r>
            <a:rPr lang="en-US" sz="1800" kern="1200" dirty="0"/>
            <a:t> </a:t>
          </a:r>
          <a:r>
            <a:rPr lang="en-US" sz="1800" kern="1200" dirty="0" err="1"/>
            <a:t>graag</a:t>
          </a:r>
          <a:r>
            <a:rPr lang="en-US" sz="1800" kern="1200" dirty="0"/>
            <a:t> </a:t>
          </a:r>
          <a:r>
            <a:rPr lang="en-US" sz="1800" kern="1200" dirty="0" err="1"/>
            <a:t>wil</a:t>
          </a:r>
          <a:r>
            <a:rPr lang="en-US" sz="1800" kern="1200" dirty="0"/>
            <a:t> </a:t>
          </a:r>
          <a:r>
            <a:rPr lang="en-US" sz="1800" kern="1200" dirty="0" err="1"/>
            <a:t>verken</a:t>
          </a:r>
          <a:r>
            <a:rPr lang="en-US" sz="1800" kern="1200" dirty="0"/>
            <a:t>.</a:t>
          </a:r>
        </a:p>
      </dsp:txBody>
      <dsp:txXfrm rot="10800000">
        <a:off x="0" y="729"/>
        <a:ext cx="4697730" cy="1019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A01FF-3845-4832-B9F5-BDD7C7C19429}">
      <dsp:nvSpPr>
        <dsp:cNvPr id="0" name=""/>
        <dsp:cNvSpPr/>
      </dsp:nvSpPr>
      <dsp:spPr>
        <a:xfrm rot="5400000">
          <a:off x="3091511" y="-982910"/>
          <a:ext cx="1210862" cy="347947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f-ZA" sz="2200" kern="1200" dirty="0"/>
            <a:t>Kommunikasie 
Werk met getalle</a:t>
          </a:r>
          <a:endParaRPr lang="en-US" sz="2200" kern="1200" dirty="0"/>
        </a:p>
      </dsp:txBody>
      <dsp:txXfrm rot="-5400000">
        <a:off x="1957205" y="210505"/>
        <a:ext cx="3420366" cy="1092644"/>
      </dsp:txXfrm>
    </dsp:sp>
    <dsp:sp modelId="{789DC3CB-BDBF-4FBB-B2FE-F3CEF145B808}">
      <dsp:nvSpPr>
        <dsp:cNvPr id="0" name=""/>
        <dsp:cNvSpPr/>
      </dsp:nvSpPr>
      <dsp:spPr>
        <a:xfrm>
          <a:off x="0" y="37"/>
          <a:ext cx="1957205" cy="15135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800" b="1" kern="1200" dirty="0"/>
            <a:t>Vermoë: </a:t>
          </a:r>
          <a:r>
            <a:rPr lang="nl-NL" sz="1800" kern="1200" dirty="0"/>
            <a:t>Iets wat jy natuurlik of maklik doen.</a:t>
          </a:r>
          <a:endParaRPr lang="en-US" sz="1800" kern="1200" dirty="0"/>
        </a:p>
      </dsp:txBody>
      <dsp:txXfrm>
        <a:off x="73887" y="73924"/>
        <a:ext cx="1809431" cy="1365804"/>
      </dsp:txXfrm>
    </dsp:sp>
    <dsp:sp modelId="{D0D6617F-0030-45CB-A67C-DC7D6AC14E4C}">
      <dsp:nvSpPr>
        <dsp:cNvPr id="0" name=""/>
        <dsp:cNvSpPr/>
      </dsp:nvSpPr>
      <dsp:spPr>
        <a:xfrm rot="5400000">
          <a:off x="3091511" y="606346"/>
          <a:ext cx="1210862" cy="3479475"/>
        </a:xfrm>
        <a:prstGeom prst="round2SameRect">
          <a:avLst/>
        </a:prstGeom>
        <a:solidFill>
          <a:schemeClr val="accent4">
            <a:tint val="40000"/>
            <a:alpha val="90000"/>
            <a:hueOff val="-12220400"/>
            <a:satOff val="72629"/>
            <a:lumOff val="4729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-12220400"/>
              <a:satOff val="72629"/>
              <a:lumOff val="47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 dirty="0"/>
            <a:t>Om 'n ete voor te berei
Gebruik van 'n rekenaarprogram</a:t>
          </a:r>
          <a:endParaRPr lang="en-US" sz="2200" kern="1200" dirty="0"/>
        </a:p>
      </dsp:txBody>
      <dsp:txXfrm rot="-5400000">
        <a:off x="1957205" y="1799762"/>
        <a:ext cx="3420366" cy="1092644"/>
      </dsp:txXfrm>
    </dsp:sp>
    <dsp:sp modelId="{D59AC219-5B61-4FD2-9A08-684BFA1439A6}">
      <dsp:nvSpPr>
        <dsp:cNvPr id="0" name=""/>
        <dsp:cNvSpPr/>
      </dsp:nvSpPr>
      <dsp:spPr>
        <a:xfrm>
          <a:off x="0" y="1589295"/>
          <a:ext cx="1957205" cy="1513578"/>
        </a:xfrm>
        <a:prstGeom prst="roundRect">
          <a:avLst/>
        </a:prstGeom>
        <a:solidFill>
          <a:schemeClr val="accent4">
            <a:hueOff val="-11334943"/>
            <a:satOff val="63662"/>
            <a:lumOff val="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800" b="1" kern="1200" dirty="0"/>
            <a:t>Vaardigheid: </a:t>
          </a:r>
          <a:r>
            <a:rPr lang="nl-NL" sz="1800" kern="1200" dirty="0"/>
            <a:t>Iets wat deur oefening geleer en verbeter word.</a:t>
          </a:r>
          <a:endParaRPr lang="en-US" sz="1800" kern="1200" dirty="0"/>
        </a:p>
      </dsp:txBody>
      <dsp:txXfrm>
        <a:off x="73887" y="1663182"/>
        <a:ext cx="1809431" cy="13658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2C50F-445F-4D3C-BC74-2E8CEF57FF3C}">
      <dsp:nvSpPr>
        <dsp:cNvPr id="0" name=""/>
        <dsp:cNvSpPr/>
      </dsp:nvSpPr>
      <dsp:spPr>
        <a:xfrm>
          <a:off x="0" y="1368723"/>
          <a:ext cx="4232609" cy="898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200" b="1" kern="1200" dirty="0"/>
            <a:t>Swakpunte: </a:t>
          </a:r>
          <a:r>
            <a:rPr lang="nl-NL" sz="1200" kern="1200" dirty="0"/>
            <a:t>Areas wat verbetering nodig het.</a:t>
          </a:r>
          <a:endParaRPr lang="en-US" sz="1200" kern="1200" dirty="0"/>
        </a:p>
      </dsp:txBody>
      <dsp:txXfrm>
        <a:off x="0" y="1368723"/>
        <a:ext cx="4232609" cy="484936"/>
      </dsp:txXfrm>
    </dsp:sp>
    <dsp:sp modelId="{70346509-96BF-4595-A436-B737569C7EA1}">
      <dsp:nvSpPr>
        <dsp:cNvPr id="0" name=""/>
        <dsp:cNvSpPr/>
      </dsp:nvSpPr>
      <dsp:spPr>
        <a:xfrm>
          <a:off x="2066" y="1835699"/>
          <a:ext cx="1409491" cy="41309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100" kern="1200" dirty="0"/>
            <a:t>Tydsbestuur</a:t>
          </a:r>
          <a:endParaRPr lang="en-US" sz="1100" kern="1200" dirty="0"/>
        </a:p>
      </dsp:txBody>
      <dsp:txXfrm>
        <a:off x="2066" y="1835699"/>
        <a:ext cx="1409491" cy="413094"/>
      </dsp:txXfrm>
    </dsp:sp>
    <dsp:sp modelId="{F6005D71-6FED-4BDF-88EE-E8E7EAB29705}">
      <dsp:nvSpPr>
        <dsp:cNvPr id="0" name=""/>
        <dsp:cNvSpPr/>
      </dsp:nvSpPr>
      <dsp:spPr>
        <a:xfrm>
          <a:off x="1411558" y="1835699"/>
          <a:ext cx="1409491" cy="41309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100" kern="1200" dirty="0"/>
            <a:t>Berekeninge </a:t>
          </a:r>
          <a:endParaRPr lang="en-US" sz="1100" kern="1200" dirty="0"/>
        </a:p>
      </dsp:txBody>
      <dsp:txXfrm>
        <a:off x="1411558" y="1835699"/>
        <a:ext cx="1409491" cy="413094"/>
      </dsp:txXfrm>
    </dsp:sp>
    <dsp:sp modelId="{AC632EC6-BF8F-4BAC-8BD4-DDEB121EF6D5}">
      <dsp:nvSpPr>
        <dsp:cNvPr id="0" name=""/>
        <dsp:cNvSpPr/>
      </dsp:nvSpPr>
      <dsp:spPr>
        <a:xfrm>
          <a:off x="2821050" y="1835699"/>
          <a:ext cx="1409491" cy="41309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100" kern="1200" dirty="0"/>
            <a:t>Konsentrasie</a:t>
          </a:r>
          <a:endParaRPr lang="en-US" sz="1100" kern="1200" dirty="0"/>
        </a:p>
      </dsp:txBody>
      <dsp:txXfrm>
        <a:off x="2821050" y="1835699"/>
        <a:ext cx="1409491" cy="413094"/>
      </dsp:txXfrm>
    </dsp:sp>
    <dsp:sp modelId="{EFF0B436-B061-4F60-9B09-3CA3214CAA52}">
      <dsp:nvSpPr>
        <dsp:cNvPr id="0" name=""/>
        <dsp:cNvSpPr/>
      </dsp:nvSpPr>
      <dsp:spPr>
        <a:xfrm rot="10800000">
          <a:off x="0" y="1022"/>
          <a:ext cx="4232609" cy="138117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200" b="1" kern="1200" dirty="0"/>
            <a:t>Sterkpunte</a:t>
          </a:r>
          <a:r>
            <a:rPr lang="af-ZA" sz="1200" b="1" kern="1200"/>
            <a:t>: </a:t>
          </a:r>
          <a:r>
            <a:rPr lang="nl-NL" sz="1200" kern="1200"/>
            <a:t>Eienskappe wat jou help om sukses te behaal.</a:t>
          </a:r>
          <a:endParaRPr lang="en-US" sz="1200" kern="1200" dirty="0"/>
        </a:p>
      </dsp:txBody>
      <dsp:txXfrm rot="-10800000">
        <a:off x="0" y="1022"/>
        <a:ext cx="4232609" cy="484791"/>
      </dsp:txXfrm>
    </dsp:sp>
    <dsp:sp modelId="{17226BCE-F5D7-41A2-A8BC-FEEEE46A282F}">
      <dsp:nvSpPr>
        <dsp:cNvPr id="0" name=""/>
        <dsp:cNvSpPr/>
      </dsp:nvSpPr>
      <dsp:spPr>
        <a:xfrm>
          <a:off x="2066" y="485813"/>
          <a:ext cx="1409491" cy="41297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100" kern="1200" dirty="0"/>
            <a:t>Kreatiwiteit</a:t>
          </a:r>
          <a:endParaRPr lang="en-US" sz="1100" kern="1200" dirty="0"/>
        </a:p>
      </dsp:txBody>
      <dsp:txXfrm>
        <a:off x="2066" y="485813"/>
        <a:ext cx="1409491" cy="412970"/>
      </dsp:txXfrm>
    </dsp:sp>
    <dsp:sp modelId="{E2354F12-1914-4B53-9120-58F62B7BDA0F}">
      <dsp:nvSpPr>
        <dsp:cNvPr id="0" name=""/>
        <dsp:cNvSpPr/>
      </dsp:nvSpPr>
      <dsp:spPr>
        <a:xfrm>
          <a:off x="1411558" y="485813"/>
          <a:ext cx="1409491" cy="41297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100" kern="1200" dirty="0"/>
            <a:t>Organisasie</a:t>
          </a:r>
          <a:endParaRPr lang="en-US" sz="1100" kern="1200" dirty="0"/>
        </a:p>
      </dsp:txBody>
      <dsp:txXfrm>
        <a:off x="1411558" y="485813"/>
        <a:ext cx="1409491" cy="412970"/>
      </dsp:txXfrm>
    </dsp:sp>
    <dsp:sp modelId="{9F813997-A414-4B84-B375-AB4E3D1F668A}">
      <dsp:nvSpPr>
        <dsp:cNvPr id="0" name=""/>
        <dsp:cNvSpPr/>
      </dsp:nvSpPr>
      <dsp:spPr>
        <a:xfrm>
          <a:off x="2821050" y="485813"/>
          <a:ext cx="1409491" cy="41297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1100" kern="1200" dirty="0"/>
            <a:t>Verantwoordelikheid </a:t>
          </a:r>
          <a:endParaRPr lang="en-US" sz="1100" kern="1200" dirty="0"/>
        </a:p>
      </dsp:txBody>
      <dsp:txXfrm>
        <a:off x="2821050" y="485813"/>
        <a:ext cx="1409491" cy="4129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8B238-F889-46B2-8818-7FBA9BAE49B2}">
      <dsp:nvSpPr>
        <dsp:cNvPr id="0" name=""/>
        <dsp:cNvSpPr/>
      </dsp:nvSpPr>
      <dsp:spPr>
        <a:xfrm>
          <a:off x="0" y="0"/>
          <a:ext cx="4279889" cy="926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“Kies ’n </a:t>
          </a:r>
          <a:r>
            <a:rPr lang="en-US" sz="1700" b="1" kern="1200" dirty="0" err="1"/>
            <a:t>werk</a:t>
          </a:r>
          <a:r>
            <a:rPr lang="en-US" sz="1700" b="1" kern="1200" dirty="0"/>
            <a:t> </a:t>
          </a:r>
          <a:r>
            <a:rPr lang="en-US" sz="1700" b="1" kern="1200" dirty="0" err="1"/>
            <a:t>waarvoor</a:t>
          </a:r>
          <a:r>
            <a:rPr lang="en-US" sz="1700" b="1" kern="1200" dirty="0"/>
            <a:t> </a:t>
          </a:r>
          <a:r>
            <a:rPr lang="en-US" sz="1700" b="1" kern="1200" dirty="0" err="1"/>
            <a:t>jy</a:t>
          </a:r>
          <a:r>
            <a:rPr lang="en-US" sz="1700" b="1" kern="1200" dirty="0"/>
            <a:t> lief is, </a:t>
          </a:r>
          <a:r>
            <a:rPr lang="en-US" sz="1700" b="1" kern="1200" dirty="0" err="1"/>
            <a:t>en</a:t>
          </a:r>
          <a:r>
            <a:rPr lang="en-US" sz="1700" b="1" kern="1200" dirty="0"/>
            <a:t> </a:t>
          </a:r>
          <a:r>
            <a:rPr lang="en-US" sz="1700" b="1" kern="1200" dirty="0" err="1"/>
            <a:t>jy</a:t>
          </a:r>
          <a:r>
            <a:rPr lang="en-US" sz="1700" b="1" kern="1200" dirty="0"/>
            <a:t> </a:t>
          </a:r>
          <a:r>
            <a:rPr lang="en-US" sz="1700" b="1" kern="1200" dirty="0" err="1"/>
            <a:t>sal</a:t>
          </a:r>
          <a:r>
            <a:rPr lang="en-US" sz="1700" b="1" kern="1200" dirty="0"/>
            <a:t> nooit ’n </a:t>
          </a:r>
          <a:r>
            <a:rPr lang="en-US" sz="1700" b="1" kern="1200" dirty="0" err="1"/>
            <a:t>dag</a:t>
          </a:r>
          <a:r>
            <a:rPr lang="en-US" sz="1700" b="1" kern="1200" dirty="0"/>
            <a:t> in </a:t>
          </a:r>
          <a:r>
            <a:rPr lang="en-US" sz="1700" b="1" kern="1200" dirty="0" err="1"/>
            <a:t>jou</a:t>
          </a:r>
          <a:r>
            <a:rPr lang="en-US" sz="1700" b="1" kern="1200" dirty="0"/>
            <a:t> </a:t>
          </a:r>
          <a:r>
            <a:rPr lang="en-US" sz="1700" b="1" kern="1200" dirty="0" err="1"/>
            <a:t>lewe</a:t>
          </a:r>
          <a:r>
            <a:rPr lang="en-US" sz="1700" b="1" kern="1200" dirty="0"/>
            <a:t> </a:t>
          </a:r>
          <a:r>
            <a:rPr lang="en-US" sz="1700" b="1" kern="1200" dirty="0" err="1"/>
            <a:t>hoef</a:t>
          </a:r>
          <a:r>
            <a:rPr lang="en-US" sz="1700" b="1" kern="1200" dirty="0"/>
            <a:t> </a:t>
          </a:r>
          <a:r>
            <a:rPr lang="en-US" sz="1700" b="1" kern="1200" dirty="0" err="1"/>
            <a:t>te</a:t>
          </a:r>
          <a:r>
            <a:rPr lang="en-US" sz="1700" b="1" kern="1200" dirty="0"/>
            <a:t> </a:t>
          </a:r>
          <a:r>
            <a:rPr lang="en-US" sz="1700" b="1" kern="1200" dirty="0" err="1"/>
            <a:t>werk</a:t>
          </a:r>
          <a:r>
            <a:rPr lang="en-US" sz="1700" b="1" kern="1200" dirty="0"/>
            <a:t> </a:t>
          </a:r>
          <a:r>
            <a:rPr lang="en-US" sz="1700" b="1" kern="1200" dirty="0" err="1"/>
            <a:t>nie</a:t>
          </a:r>
          <a:r>
            <a:rPr lang="en-US" sz="1700" b="1" kern="1200" dirty="0"/>
            <a:t>.”</a:t>
          </a:r>
        </a:p>
      </dsp:txBody>
      <dsp:txXfrm>
        <a:off x="27145" y="27145"/>
        <a:ext cx="3279786" cy="872523"/>
      </dsp:txXfrm>
    </dsp:sp>
    <dsp:sp modelId="{5A8C3319-7285-49B6-9A21-CEA6B1B61E37}">
      <dsp:nvSpPr>
        <dsp:cNvPr id="0" name=""/>
        <dsp:cNvSpPr/>
      </dsp:nvSpPr>
      <dsp:spPr>
        <a:xfrm>
          <a:off x="377637" y="1081282"/>
          <a:ext cx="4279889" cy="926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5667471"/>
                <a:satOff val="31831"/>
                <a:lumOff val="33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667471"/>
                <a:satOff val="31831"/>
                <a:lumOff val="33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667471"/>
                <a:satOff val="31831"/>
                <a:lumOff val="33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Stel 'n duidelike doel: bv. 'Ek wil 'n Siviele Ingenieur wees om SA se infrastruktuur te verbeter'.</a:t>
          </a:r>
          <a:endParaRPr lang="en-US" sz="1700" kern="1200" dirty="0"/>
        </a:p>
      </dsp:txBody>
      <dsp:txXfrm>
        <a:off x="404782" y="1108427"/>
        <a:ext cx="3245533" cy="872523"/>
      </dsp:txXfrm>
    </dsp:sp>
    <dsp:sp modelId="{4B684C7B-B12E-4288-9B0D-595FECA12BE3}">
      <dsp:nvSpPr>
        <dsp:cNvPr id="0" name=""/>
        <dsp:cNvSpPr/>
      </dsp:nvSpPr>
      <dsp:spPr>
        <a:xfrm>
          <a:off x="755274" y="2162565"/>
          <a:ext cx="4279889" cy="926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334943"/>
                <a:satOff val="63662"/>
                <a:lumOff val="66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1334943"/>
                <a:satOff val="63662"/>
                <a:lumOff val="66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1334943"/>
                <a:satOff val="63662"/>
                <a:lumOff val="66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Dit kan jou motiveer om harder te werk in moeilike vakke.</a:t>
          </a:r>
          <a:endParaRPr lang="en-US" sz="1700" kern="1200" dirty="0"/>
        </a:p>
      </dsp:txBody>
      <dsp:txXfrm>
        <a:off x="782419" y="2189710"/>
        <a:ext cx="3245533" cy="872523"/>
      </dsp:txXfrm>
    </dsp:sp>
    <dsp:sp modelId="{CEEB49B6-DE70-4C2A-93AB-68D95C6E22DD}">
      <dsp:nvSpPr>
        <dsp:cNvPr id="0" name=""/>
        <dsp:cNvSpPr/>
      </dsp:nvSpPr>
      <dsp:spPr>
        <a:xfrm>
          <a:off x="3677460" y="702833"/>
          <a:ext cx="602428" cy="60242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813006" y="702833"/>
        <a:ext cx="331336" cy="453327"/>
      </dsp:txXfrm>
    </dsp:sp>
    <dsp:sp modelId="{18D95B87-23F1-4019-8229-881E9D0299E0}">
      <dsp:nvSpPr>
        <dsp:cNvPr id="0" name=""/>
        <dsp:cNvSpPr/>
      </dsp:nvSpPr>
      <dsp:spPr>
        <a:xfrm>
          <a:off x="4055097" y="1777937"/>
          <a:ext cx="602428" cy="60242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2220400"/>
            <a:satOff val="72629"/>
            <a:lumOff val="472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2220400"/>
              <a:satOff val="72629"/>
              <a:lumOff val="47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4190643" y="1777937"/>
        <a:ext cx="331336" cy="453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gqCyxe1Q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6a1778e439c4f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6a1778e439c4f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Goeiedag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9’s.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Vandag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begin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belangrikste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hoofstukke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9-jaar. In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vorige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lesse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geleer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verband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tussen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skool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neem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eendag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volg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vinnige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hersiening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vir my die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verskil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tussen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verduidelik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(Laat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twee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antwoord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Teen die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einde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hierdie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kwartaal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begin van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Kwartaal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4 begin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9-leerders met die proses om die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hulle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12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neem.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Vandag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fokus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belangrike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vakkeuse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om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jouself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verstaan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Wanneer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loopbaanvereistes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dink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Jy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dink.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sonder om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deeglik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daaroor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dink,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hulle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sommige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toekomstige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studie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of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loopbaanopsies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beperk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selfkennis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belangrike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grondslag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vir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vakkeuses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10: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Vra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die scenario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hardop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lees.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Aisha is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passievol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daaroor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dokter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omdat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siek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haar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gemeenskap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help. Sy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geniet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Lewenswetenskappe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daarvan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menslike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liggaam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leer, maar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sukkel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Wiskunde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Dit skep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konflik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omdat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Geneeskunde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gewoonlik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Wiskunde-punte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vereis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Stel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volgende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vrae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Laat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tyd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toe vir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kleingroepbespreking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bespreek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as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klas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nl-N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 jy ’n vak of loopbaanveld geniet, maar steeds daarmee sukkel? Verduidelik jou antwoord.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nl-N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 jy goed wees in ’n vak, maar dit nie geniet nie? Verduidelik jou antwoord.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nl-N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 moet ’n leerder doen as hulle ’n vak vir ’n toekomstige loopbaan nodig het, maar dit een van hul swakker vakke is?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nl-N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Waarom moet leerders hul belangstellings én vermoëns in ag neem wanneer hulle vakke kies?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Nota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onderwyser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Lei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verstaan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saam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oorweeg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word.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dadelik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opgee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maar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realisties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ondersteuning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vereistes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betrokke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Die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volgende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afsluiting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die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bespreking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gebruik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Aisha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onmiddellik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doel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prysgee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maar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uitdaging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ignoreer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Sy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vereistes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navors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leiding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vra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besluit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bereid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om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ekstra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Wiskunde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sit. Sy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gesondheidsverwante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loopbane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ondersoek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steeds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toelaat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390530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11: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Vandag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geleer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vakkeuses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net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loopbaanvereistes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gebaseer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oorweeg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verstaan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duidelike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loopbaandoelwit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daaglikse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houding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die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klaskamer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verander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Wanneer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weet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waarheen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pad is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moeilike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soos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straf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Wanneer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het,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daardie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moeilike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brug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 wat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bereid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om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8954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12: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tyd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toe vir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vrae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mag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hê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nou die res van die les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gebruik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US" sz="1100" b="1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Aktiwiteit</a:t>
            </a: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 (</a:t>
            </a:r>
            <a:r>
              <a:rPr lang="en-US" sz="1100" b="1" i="1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Les 3 – </a:t>
            </a:r>
            <a:r>
              <a:rPr lang="en-US" sz="1100" b="1" i="1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Werkkaart</a:t>
            </a: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voltooi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Antwoorde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beskikbaar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US" sz="1100" b="1" i="1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Les 3 – </a:t>
            </a:r>
            <a:r>
              <a:rPr lang="en-US" sz="1100" b="1" i="1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Werkkaart</a:t>
            </a:r>
            <a:r>
              <a:rPr lang="en-US" sz="1100" b="1" i="1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MEMO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Aktiwiteit</a:t>
            </a: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 (</a:t>
            </a:r>
            <a:r>
              <a:rPr lang="en-US" sz="1100" b="1" i="1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Les 3 – </a:t>
            </a:r>
            <a:r>
              <a:rPr lang="en-US" sz="1100" b="1" i="1" u="sng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Werkkaart</a:t>
            </a: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huiswerk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toe.</a:t>
            </a:r>
          </a:p>
          <a:p>
            <a:pPr marL="270510">
              <a:lnSpc>
                <a:spcPct val="115000"/>
              </a:lnSpc>
              <a:spcAft>
                <a:spcPts val="800"/>
              </a:spcAft>
              <a:buNone/>
            </a:pPr>
            <a:endParaRPr lang="af-ZA" sz="10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4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6a1778e469db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6a1778e469db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15000"/>
              </a:lnSpc>
              <a:buSzPts val="1200"/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Teen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hierdie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behoort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om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volgende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SzPts val="1200"/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Verduidelik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waarom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selfkennis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belangrik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wanneer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 wat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toekomstige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loopbane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verband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SzPts val="1200"/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Verduidelik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hoe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loopbane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beïnvloed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SzPts val="1200"/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Bespreek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hoe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geleenthede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uitdagings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skep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wanneer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3: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meeste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bestee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ongeveer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80 000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uur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lewe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Wat as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40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uur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per week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bestee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iets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waarvan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glad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 Om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salaris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Dit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pas by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9-vakkeuses is die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eerste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groot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stap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daardie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80 000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uur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lange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reis.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’n Goeie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vakkeuse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eksterne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én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persoonlike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faktore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gebaseer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wees.</a:t>
            </a: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Eksterne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faktore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sluit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loopbaanvereistes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studievereistes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skool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aanbied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in. Verwys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bespreking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daarvan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vorige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les.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Persoonlike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faktore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sluit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Selfkennis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eienskappe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toekomsdoelwitte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planne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21441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4: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kyk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'n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kort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video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belangrikheid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selfkennis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toekomstige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loopbane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7051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Kyk video:</a:t>
            </a:r>
            <a:endParaRPr lang="af-ZA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Choose a Career Based on Interests - The Strong Interest Inventory </a:t>
            </a:r>
            <a:endParaRPr lang="af-ZA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https://www.youtube.com/watch?v=scgqCyxe1QY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 min 45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sek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af-ZA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begin nou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hierdie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selfkennisfaktore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detail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ondersoek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65917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5: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onderwerp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leer of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aktiwiteit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iemand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graag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verken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deelneem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Byvoorbeeld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daarin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help,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diere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probleme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items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ontwerp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tegnologie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gebruik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kook, sport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beoefen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‘n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besigheid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bestuur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omgewing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bewaar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leidrade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gee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moontlike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loopbaanvelde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by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pas.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behoort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egter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enigste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rede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waarom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Jy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dink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vereistes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toekomstige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studie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366280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vaardighede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'n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natuurlike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ontwikkelde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aanlegte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sekere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take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gemak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Byvoorbeeld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hê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probleemoplossing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skryf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syfers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teken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praktiese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organisering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inligting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Sommige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dink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dalk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“Ek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 slim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my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vriend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,” of “Ek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iemand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so ek het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seker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.” Dit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Almal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maar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verskil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'n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aangeleerde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deur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oefening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ervaring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verbeter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Byvoorbeeld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gebore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kennis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hoe om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rekeningkundige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probleem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berei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rekenaarprogram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gebruik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muurprop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herbedraad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Hierdie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deur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leer,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vasberadenheid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oefening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ontwikkel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Natuurlike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help, maar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oefening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ontwikkel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535935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7: Sterk-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'n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positiewe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eienskap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presteer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sukses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behaal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Byvoorbeeld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verantwoordelik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kreatief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geduldig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georganiseerd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prakties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wees,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kommunikasievermoë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syferbegrip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hê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'n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ontwikkelingsarea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dalk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oefening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ondersteuning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verbetering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nodig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het.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Byvoorbeeld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sukkel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tydsbestuur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openbare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debatvoering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lees,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berekeninge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konsentrasie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om in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groep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'n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‘n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teken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opgee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opsigte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‘n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doelwit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Dit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wys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egter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gebied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harder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hulp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vra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beter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gewoontes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aanleer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142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8: Koppel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eienskappe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beste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vakkeuse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maak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uitvind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belangstellings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vermoëns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vaardighede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05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swakpunte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oorvleuel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742950" lvl="1" indent="-28575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Verskillende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loopbane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verskillende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eienskappe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vereis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Byvoorbeeld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daarvan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probleme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syfers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geskik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Wiskunde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Rekeningkunde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Fisiese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Wetenskappe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loopbane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onderwys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gesondheid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maatskaplike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dienste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gasvryheid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ondersteun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keuse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vir 'n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kommunikeer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daarvan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help.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Kreatiewe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visuele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praktiese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Visuele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Kunste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Ontwerp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Verbruikersstudies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-"/>
            </a:pP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van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praktiese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tegniese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probleme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oplos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soos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Ingenieursgrafika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ontwerp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tegnologieverwante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keuse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afhang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van wat die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skool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aanbied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Hierdie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voorbeelde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beteken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pad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hoef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Dit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wys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eerder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leerders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deeglik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dink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oor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hoe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hul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persoonlike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eienskappe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met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verskillende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vakke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loopbaanvelde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verband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36688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Skyfie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9: 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Daar is ’n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bekende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gesegde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wat </a:t>
            </a:r>
            <a:r>
              <a:rPr lang="en-ZA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sê</a:t>
            </a:r>
            <a:r>
              <a:rPr lang="en-Z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“Kies ’n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waarvan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sal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nooit ’n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dag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jou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lewe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hoef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ZA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ZA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.”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beteken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maklik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wees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Elke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moeilike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druk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harde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egter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’n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loopbaanveld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belangstel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is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dalk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gemotiveerd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om hard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werk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0304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6A04-9792-C288-E236-34D878FE9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B0C13-F2C5-8917-E79E-32A4CAA1E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07E7D-89D4-0E76-BB3B-C52801E1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A2BE-6078-5CA3-C138-A7182E3C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CEE4A-7938-E821-0C9A-245916F3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99665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B3AB-1C5D-0DA9-BF2A-913888F2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EF586-C1CA-0C49-A03E-250E09E83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3D9F-EC8F-1CDB-67E0-D23B0444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5D355-E858-BD67-0E38-49EA3D83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37045-3596-6B6B-5271-ED0EF0B4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44815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F530C-5678-FCC3-944A-7228D4ED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096E6-AC60-B33A-74CA-E20AB52F5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B20F3-9315-1B20-7560-6A6EF15C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F2BAD-F850-8DF1-7C3D-80B714BF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6AB02-D10B-9371-81CC-4FE234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73641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0DC9-CDA9-3A95-C038-5836B79A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3782B-8FEC-1084-15AC-F61E74F32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A9E84-BA6D-1BF5-273E-B3FFA10CA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63201-66FD-19BC-DF61-037B60DC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958C6-61F3-10B6-08EA-BAA2BF9F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7B8B-D340-897F-D636-84DA57FD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341963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33B3-EF4C-0843-AD93-8D02418F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8397D-5A89-1C05-E777-41729A31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A9BC3-6227-A45A-880C-1B52C92DF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F86B8-2474-C8B4-CF73-C683046B3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5B549-6936-13EB-9CE0-7AE591636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5E66F0-9673-0473-20F1-ACFA2BDE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774DDB-9DCE-CE80-3B57-68E5924B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9F952-802D-95C9-DBCB-562D1F7F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754543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69E7-14F9-58EF-B38E-5D37C12A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F27EF-05B3-8381-AC87-704E4DF8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F80DA-62E4-54C8-8630-B17AFAAF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07917-6CC3-5992-2718-C00A8B7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438157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6F589-6E45-B0EB-12D2-EB78D295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70934-4E70-3DA1-B600-FC942D6C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0DCC4-3569-6924-1C58-84C17B53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255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B058-D5FF-682C-69F8-623F27C9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9A97-6CD1-A55E-783A-A49A1BCA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4AF9E-D500-1F6D-8122-9BF64218F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E9444-BC6E-203D-7663-39B14933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7537E-13AA-8439-9876-70B2B747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886D4-1E5A-CE00-D912-41738A0D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331231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64F4-3D8C-78B4-BEE6-741C06CB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21408-3BB5-21E4-5778-6D59FA1D3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f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42C59-FDB9-BB0C-F86F-B4CAF09A6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AA842-5F83-A4B7-1A38-718B5348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49840-D6C0-A47C-777C-3A9F4B13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568E6-B750-F3A5-B2BC-A261E6A7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94875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0DF5-0140-7E71-7F9D-20644A02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694EA-138A-1445-EE0E-33C977626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36003-EC1E-DA46-1A7E-E1F3B3270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F6B28-9718-9321-70E8-0167B12C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AE01F-3ED8-2726-DCDA-91FA0B2E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170092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D748E-AB31-5545-DC71-4F038F910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6C05F-2DBC-8152-919D-71B4DAAE2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5D9B-DE7E-6D26-B57E-1C5040C7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5B2A8-C25B-4A3C-124C-E21CB81D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A88F1-A856-4E3E-7CC0-48376C4B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196540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8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7E8EC-C1DD-AE53-343E-34FA0AC8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2E306-0543-0DCA-5869-CA6D90FBC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E7267-8B1F-0895-97EE-846E7F2CD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15F859-00C5-4806-93CC-4438BE676E1E}" type="datetimeFigureOut">
              <a:rPr lang="af-ZA" smtClean="0"/>
              <a:t>2026-07-03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71BB1-8E02-D518-5368-8ED19321D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59426-7897-F3DB-DF37-47892AD21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206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f-Z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scgqCyxe1Q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.jpeg"/><Relationship Id="rId4" Type="http://schemas.openxmlformats.org/officeDocument/2006/relationships/diagramData" Target="../diagrams/data4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489204" y="751950"/>
            <a:ext cx="5082540" cy="18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450"/>
              </a:spcBef>
              <a:spcAft>
                <a:spcPts val="450"/>
              </a:spcAft>
            </a:pPr>
            <a:r>
              <a:rPr lang="en-GB" sz="4400" dirty="0" err="1">
                <a:solidFill>
                  <a:srgbClr val="FEE151"/>
                </a:solidFill>
                <a:latin typeface="Fredoka One"/>
                <a:ea typeface="Fredoka One"/>
                <a:cs typeface="Fredoka One"/>
                <a:sym typeface="Fredoka One"/>
              </a:rPr>
              <a:t>Wêreld</a:t>
            </a:r>
            <a:r>
              <a:rPr lang="en-GB" sz="4400" dirty="0">
                <a:solidFill>
                  <a:srgbClr val="FEE151"/>
                </a:solidFill>
                <a:latin typeface="Fredoka One"/>
                <a:ea typeface="Fredoka One"/>
                <a:cs typeface="Fredoka One"/>
                <a:sym typeface="Fredoka One"/>
              </a:rPr>
              <a:t> van Werk</a:t>
            </a:r>
          </a:p>
        </p:txBody>
      </p:sp>
      <p:sp>
        <p:nvSpPr>
          <p:cNvPr id="56" name="Google Shape;56;p13"/>
          <p:cNvSpPr txBox="1"/>
          <p:nvPr/>
        </p:nvSpPr>
        <p:spPr>
          <a:xfrm>
            <a:off x="489204" y="2803018"/>
            <a:ext cx="6632448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36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2000" b="0" i="0" u="none" strike="noStrike" kern="0" cap="none" spc="0" normalizeH="0" baseline="0" noProof="0" dirty="0">
              <a:ln>
                <a:noFill/>
              </a:ln>
              <a:solidFill>
                <a:srgbClr val="BCEEFD"/>
              </a:solidFill>
              <a:effectLst/>
              <a:uLnTx/>
              <a:uFillTx/>
              <a:latin typeface="Comic Neue"/>
              <a:ea typeface="Comic Neue"/>
              <a:cs typeface="Comic Neue"/>
              <a:sym typeface="Comic Neue"/>
            </a:endParaRPr>
          </a:p>
          <a:p>
            <a:pPr lvl="0">
              <a:spcBef>
                <a:spcPts val="360"/>
              </a:spcBef>
              <a:spcAft>
                <a:spcPts val="360"/>
              </a:spcAft>
            </a:pPr>
            <a:r>
              <a:rPr lang="en" sz="2000" dirty="0">
                <a:solidFill>
                  <a:srgbClr val="FEE151"/>
                </a:solidFill>
                <a:latin typeface="Fredoka One" panose="02000000000000000000" pitchFamily="2" charset="0"/>
                <a:ea typeface="Comic Neue"/>
                <a:cs typeface="Comic Neue"/>
                <a:sym typeface="Comic Neue"/>
              </a:rPr>
              <a:t>Graad 9: Kwartaal 3</a:t>
            </a:r>
          </a:p>
          <a:p>
            <a:pPr lvl="0">
              <a:spcBef>
                <a:spcPts val="360"/>
              </a:spcBef>
              <a:spcAft>
                <a:spcPts val="360"/>
              </a:spcAft>
              <a:defRPr/>
            </a:pPr>
            <a:r>
              <a:rPr lang="en" sz="2000" dirty="0">
                <a:solidFill>
                  <a:srgbClr val="FEE151"/>
                </a:solidFill>
                <a:latin typeface="Fredoka One" panose="02000000000000000000" pitchFamily="2" charset="0"/>
                <a:ea typeface="Comic Neue"/>
                <a:cs typeface="Comic Neue"/>
                <a:sym typeface="Comic Neue"/>
              </a:rPr>
              <a:t>Les 3: </a:t>
            </a:r>
            <a:r>
              <a:rPr lang="nl-NL" sz="2000" dirty="0">
                <a:solidFill>
                  <a:srgbClr val="FFAB40">
                    <a:lumMod val="75000"/>
                  </a:srgbClr>
                </a:solidFill>
                <a:latin typeface="Fredoka One" panose="02000000000000000000" pitchFamily="2" charset="0"/>
                <a:ea typeface="Comic Neue"/>
                <a:cs typeface="Comic Neue"/>
                <a:sym typeface="Comic Neue"/>
              </a:rPr>
              <a:t>Eienskappe wat verband hou met verskillende loopbane en vakke</a:t>
            </a:r>
            <a:endParaRPr lang="en-GB" sz="2000" dirty="0">
              <a:solidFill>
                <a:srgbClr val="FFAB40">
                  <a:lumMod val="75000"/>
                </a:srgbClr>
              </a:solidFill>
              <a:latin typeface="Fredoka One" panose="02000000000000000000" pitchFamily="2" charset="0"/>
              <a:ea typeface="Comic Neue"/>
              <a:cs typeface="Comic Neue"/>
              <a:sym typeface="Comic Neue"/>
            </a:endParaRPr>
          </a:p>
        </p:txBody>
      </p:sp>
      <p:pic>
        <p:nvPicPr>
          <p:cNvPr id="2" name="Picture 1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EE59DCF6-48E4-FC72-4403-1AB84804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240030"/>
            <a:ext cx="8661654" cy="466344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BB7B1-7231-5D8A-791D-2F6C0F1B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1282"/>
            <a:ext cx="7886700" cy="99417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FEE151"/>
                </a:solidFill>
              </a:rPr>
              <a:t>Klasbespreking</a:t>
            </a:r>
            <a:endParaRPr lang="af-ZA" b="1" dirty="0">
              <a:solidFill>
                <a:srgbClr val="FEE15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E1832-E31C-64DF-333D-E891679AD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33092"/>
            <a:ext cx="3823335" cy="284681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Aisha is</a:t>
            </a:r>
            <a:r>
              <a:rPr lang="en-US" sz="2000" b="1" dirty="0"/>
              <a:t> </a:t>
            </a:r>
            <a:r>
              <a:rPr lang="en-US" sz="2000" b="1" dirty="0" err="1"/>
              <a:t>passievol</a:t>
            </a:r>
            <a:r>
              <a:rPr lang="en-US" sz="2000" b="1" dirty="0"/>
              <a:t> </a:t>
            </a:r>
            <a:r>
              <a:rPr lang="en-US" sz="2000" dirty="0" err="1"/>
              <a:t>daaroor</a:t>
            </a:r>
            <a:r>
              <a:rPr lang="en-US" sz="2000" dirty="0"/>
              <a:t> om ’n </a:t>
            </a:r>
            <a:r>
              <a:rPr lang="en-US" sz="2000" dirty="0" err="1"/>
              <a:t>dokter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word </a:t>
            </a:r>
            <a:r>
              <a:rPr lang="en-US" sz="2000" dirty="0" err="1"/>
              <a:t>omdat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r>
              <a:rPr lang="en-US" sz="2000" dirty="0"/>
              <a:t> </a:t>
            </a:r>
            <a:r>
              <a:rPr lang="en-US" sz="2000" dirty="0" err="1"/>
              <a:t>siek</a:t>
            </a:r>
            <a:r>
              <a:rPr lang="en-US" sz="2000" dirty="0"/>
              <a:t> </a:t>
            </a:r>
            <a:r>
              <a:rPr lang="en-US" sz="2000" dirty="0" err="1"/>
              <a:t>mense</a:t>
            </a:r>
            <a:r>
              <a:rPr lang="en-US" sz="2000" dirty="0"/>
              <a:t> in </a:t>
            </a:r>
            <a:r>
              <a:rPr lang="en-US" sz="2000" dirty="0" err="1"/>
              <a:t>haar</a:t>
            </a:r>
            <a:r>
              <a:rPr lang="en-US" sz="2000" dirty="0"/>
              <a:t> </a:t>
            </a:r>
            <a:r>
              <a:rPr lang="en-US" sz="2000" dirty="0" err="1"/>
              <a:t>gemeenskap</a:t>
            </a:r>
            <a:r>
              <a:rPr lang="en-US" sz="2000" dirty="0"/>
              <a:t> </a:t>
            </a:r>
            <a:r>
              <a:rPr lang="en-US" sz="2000" dirty="0" err="1"/>
              <a:t>wil</a:t>
            </a:r>
            <a:r>
              <a:rPr lang="en-US" sz="2000" dirty="0"/>
              <a:t> help. Sy </a:t>
            </a:r>
            <a:r>
              <a:rPr lang="en-US" sz="2000" dirty="0" err="1"/>
              <a:t>geniet</a:t>
            </a:r>
            <a:r>
              <a:rPr lang="en-US" sz="2000" dirty="0"/>
              <a:t> </a:t>
            </a:r>
            <a:r>
              <a:rPr lang="en-US" sz="2000" dirty="0" err="1"/>
              <a:t>Lewenswetenskappe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hou</a:t>
            </a:r>
            <a:r>
              <a:rPr lang="en-US" sz="2000" dirty="0"/>
              <a:t> </a:t>
            </a:r>
            <a:r>
              <a:rPr lang="en-US" sz="2000" dirty="0" err="1"/>
              <a:t>daarvan</a:t>
            </a:r>
            <a:r>
              <a:rPr lang="en-US" sz="2000" dirty="0"/>
              <a:t> om </a:t>
            </a:r>
            <a:r>
              <a:rPr lang="en-US" sz="2000" dirty="0" err="1"/>
              <a:t>oor</a:t>
            </a:r>
            <a:r>
              <a:rPr lang="en-US" sz="2000" dirty="0"/>
              <a:t> die </a:t>
            </a:r>
            <a:r>
              <a:rPr lang="en-US" sz="2000" dirty="0" err="1"/>
              <a:t>menslike</a:t>
            </a:r>
            <a:r>
              <a:rPr lang="en-US" sz="2000" dirty="0"/>
              <a:t> </a:t>
            </a:r>
            <a:r>
              <a:rPr lang="en-US" sz="2000" dirty="0" err="1"/>
              <a:t>liggaam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leer, maar </a:t>
            </a:r>
            <a:r>
              <a:rPr lang="en-US" sz="2000" dirty="0" err="1"/>
              <a:t>sy</a:t>
            </a:r>
            <a:r>
              <a:rPr lang="en-US" sz="2000" dirty="0"/>
              <a:t> </a:t>
            </a:r>
            <a:r>
              <a:rPr lang="en-US" sz="2000" dirty="0" err="1"/>
              <a:t>sukkel</a:t>
            </a:r>
            <a:r>
              <a:rPr lang="en-US" sz="2000" dirty="0"/>
              <a:t> met </a:t>
            </a:r>
            <a:r>
              <a:rPr lang="en-US" sz="2000" dirty="0" err="1"/>
              <a:t>Wiskunde</a:t>
            </a:r>
            <a:r>
              <a:rPr lang="en-US" sz="2000" dirty="0"/>
              <a:t>. Dit skep ’n </a:t>
            </a:r>
            <a:r>
              <a:rPr lang="en-US" sz="2000" dirty="0" err="1"/>
              <a:t>konflik</a:t>
            </a:r>
            <a:r>
              <a:rPr lang="en-US" sz="2000" dirty="0"/>
              <a:t> </a:t>
            </a:r>
            <a:r>
              <a:rPr lang="en-US" sz="2000" dirty="0" err="1"/>
              <a:t>omdat</a:t>
            </a:r>
            <a:r>
              <a:rPr lang="en-US" sz="2000" dirty="0"/>
              <a:t> </a:t>
            </a:r>
            <a:r>
              <a:rPr lang="en-US" sz="2000" dirty="0" err="1"/>
              <a:t>Geneeskunde</a:t>
            </a:r>
            <a:r>
              <a:rPr lang="en-US" sz="2000" dirty="0"/>
              <a:t> </a:t>
            </a:r>
            <a:r>
              <a:rPr lang="en-US" sz="2000" dirty="0" err="1"/>
              <a:t>gewoonlik</a:t>
            </a:r>
            <a:r>
              <a:rPr lang="en-US" sz="2000" dirty="0"/>
              <a:t> </a:t>
            </a:r>
            <a:r>
              <a:rPr lang="en-US" sz="2000" dirty="0" err="1"/>
              <a:t>sterk</a:t>
            </a:r>
            <a:r>
              <a:rPr lang="en-US" sz="2000" dirty="0"/>
              <a:t> </a:t>
            </a:r>
            <a:r>
              <a:rPr lang="en-US" sz="2000" dirty="0" err="1"/>
              <a:t>Wiskunde-punte</a:t>
            </a:r>
            <a:r>
              <a:rPr lang="en-US" sz="2000" dirty="0"/>
              <a:t> </a:t>
            </a:r>
            <a:r>
              <a:rPr lang="en-US" sz="2000" dirty="0" err="1"/>
              <a:t>vereis</a:t>
            </a:r>
            <a:r>
              <a:rPr lang="en-US" sz="2000" dirty="0"/>
              <a:t>.</a:t>
            </a:r>
            <a:endParaRPr lang="af-ZA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1C494D-F323-3AC3-0F2E-E0743741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015" y="1633092"/>
            <a:ext cx="3823335" cy="2846811"/>
          </a:xfrm>
        </p:spPr>
        <p:txBody>
          <a:bodyPr>
            <a:normAutofit/>
          </a:bodyPr>
          <a:lstStyle/>
          <a:p>
            <a:pPr lvl="0"/>
            <a:r>
              <a:rPr lang="nl-NL" sz="1600" dirty="0">
                <a:solidFill>
                  <a:schemeClr val="bg1"/>
                </a:solidFill>
              </a:rPr>
              <a:t>Kan jy ’n vak of loopbaanveld geniet, maar steeds daarmee sukkel? Verduidelik jou antwoord.</a:t>
            </a:r>
          </a:p>
          <a:p>
            <a:pPr lvl="0"/>
            <a:r>
              <a:rPr lang="nl-NL" sz="1600" dirty="0">
                <a:solidFill>
                  <a:schemeClr val="bg1"/>
                </a:solidFill>
              </a:rPr>
              <a:t>Kan jy goed wees in ’n vak, maar dit nie geniet nie? Verduidelik jou antwoord.</a:t>
            </a:r>
          </a:p>
          <a:p>
            <a:pPr lvl="0"/>
            <a:r>
              <a:rPr lang="nl-NL" sz="1600" dirty="0">
                <a:solidFill>
                  <a:schemeClr val="bg1"/>
                </a:solidFill>
              </a:rPr>
              <a:t>Wat moet ’n leerder doen as hulle ’n vak vir ’n toekomstige loopbaan nodig het, maar dit een van hul swakker vakke is?</a:t>
            </a:r>
          </a:p>
          <a:p>
            <a:pPr lvl="0"/>
            <a:r>
              <a:rPr lang="nl-NL" sz="1600" dirty="0">
                <a:solidFill>
                  <a:schemeClr val="bg1"/>
                </a:solidFill>
              </a:rPr>
              <a:t>Waarom moet leerders hul belangstellings én vermoëns in ag neem wanneer hulle vakke kies?</a:t>
            </a:r>
            <a:endParaRPr lang="af-ZA" sz="1600" dirty="0">
              <a:solidFill>
                <a:schemeClr val="bg1"/>
              </a:solidFill>
            </a:endParaRPr>
          </a:p>
        </p:txBody>
      </p:sp>
      <p:pic>
        <p:nvPicPr>
          <p:cNvPr id="7" name="Picture 6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69527F06-BB16-51D8-06A8-E4BD58A1A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747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BA647-F9C7-D527-65B3-F671261A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642135"/>
            <a:ext cx="3420438" cy="846051"/>
          </a:xfrm>
        </p:spPr>
        <p:txBody>
          <a:bodyPr anchor="ctr">
            <a:normAutofit/>
          </a:bodyPr>
          <a:lstStyle/>
          <a:p>
            <a:r>
              <a:rPr lang="af-ZA" sz="3000" b="1" dirty="0">
                <a:solidFill>
                  <a:srgbClr val="FEE151"/>
                </a:solidFill>
              </a:rPr>
              <a:t>Sleuteloodskap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12613"/>
            <a:ext cx="266396" cy="505095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1567926"/>
            <a:ext cx="322326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190C8-CA60-52C9-0A56-5A6759812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39" y="1747878"/>
            <a:ext cx="3419569" cy="29846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af-ZA" sz="1800" dirty="0">
                <a:solidFill>
                  <a:schemeClr val="bg1"/>
                </a:solidFill>
              </a:rPr>
              <a:t>Goeie vakkeuses neem die volgende in ag:</a:t>
            </a:r>
          </a:p>
          <a:p>
            <a:r>
              <a:rPr lang="af-ZA" sz="1800" dirty="0">
                <a:solidFill>
                  <a:schemeClr val="bg1"/>
                </a:solidFill>
              </a:rPr>
              <a:t>Belangstellings</a:t>
            </a:r>
          </a:p>
          <a:p>
            <a:r>
              <a:rPr lang="af-ZA" sz="1800" dirty="0">
                <a:solidFill>
                  <a:schemeClr val="bg1"/>
                </a:solidFill>
              </a:rPr>
              <a:t>Vermoëns
Vaardighede
Sterkpunte
Swakpunte</a:t>
            </a:r>
            <a:endParaRPr lang="af-ZA" sz="1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85389"/>
            <a:ext cx="4507025" cy="43759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10CD1101-B0D2-32D8-FDCB-F133713A0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5EBC4-092F-A8EF-0E33-99C21B391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835" y="642135"/>
            <a:ext cx="4862002" cy="389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4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1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6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96960-7E4B-0152-0603-27535104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075329"/>
            <a:ext cx="2160621" cy="2303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000" b="1" dirty="0" err="1">
                <a:solidFill>
                  <a:srgbClr val="FFFFFF"/>
                </a:solidFill>
              </a:rPr>
              <a:t>Aktiwiteite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BD46C-6A5E-0BE3-471E-6AB5E1259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21" y="539508"/>
            <a:ext cx="5419311" cy="4064483"/>
          </a:xfrm>
          <a:prstGeom prst="rect">
            <a:avLst/>
          </a:prstGeom>
        </p:spPr>
      </p:pic>
      <p:pic>
        <p:nvPicPr>
          <p:cNvPr id="8" name="Picture 7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713A8192-8C25-509B-6D40-BECAD00A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8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EE151"/>
                </a:solidFill>
                <a:effectLst/>
                <a:uLnTx/>
                <a:uFillTx/>
                <a:latin typeface="Fredoka One" panose="02000000000000000000" pitchFamily="2" charset="0"/>
                <a:cs typeface="Arial"/>
                <a:sym typeface="Arial"/>
              </a:rPr>
              <a:t>Lesuitkomste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EE151"/>
              </a:solidFill>
              <a:effectLst/>
              <a:uLnTx/>
              <a:uFillTx/>
              <a:latin typeface="Fredoka One" panose="02000000000000000000" pitchFamily="2" charset="0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11700" y="1152475"/>
            <a:ext cx="763748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>
              <a:lnSpc>
                <a:spcPct val="115000"/>
              </a:lnSpc>
              <a:buSzPts val="1200"/>
              <a:defRPr/>
            </a:pPr>
            <a:r>
              <a:rPr lang="nl-NL" sz="2400" b="1" dirty="0">
                <a:solidFill>
                  <a:srgbClr val="FFFFFF"/>
                </a:solidFill>
                <a:latin typeface="Comic Neue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Teen die einde van hierdie les behoort jy in staat te wees om die volgende te kan doen:</a:t>
            </a:r>
          </a:p>
          <a:p>
            <a:pPr marL="342900" indent="-342900">
              <a:lnSpc>
                <a:spcPct val="115000"/>
              </a:lnSpc>
              <a:buClr>
                <a:srgbClr val="FFFFFF"/>
              </a:buClr>
              <a:buSzPts val="1200"/>
              <a:buFont typeface="Courier New" panose="02070309020205020404" pitchFamily="49" charset="0"/>
              <a:buChar char="-"/>
              <a:defRPr/>
            </a:pPr>
            <a:r>
              <a:rPr lang="nl-NL" sz="2400" dirty="0">
                <a:solidFill>
                  <a:srgbClr val="FFFFFF"/>
                </a:solidFill>
                <a:latin typeface="Comic Neue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Verduidelik waarom selfkennis belangrik is wanneer vakke gekies word wat met toekomstige loopbane verband hou.</a:t>
            </a:r>
          </a:p>
          <a:p>
            <a:pPr marL="342900" indent="-342900">
              <a:lnSpc>
                <a:spcPct val="115000"/>
              </a:lnSpc>
              <a:buClr>
                <a:srgbClr val="FFFFFF"/>
              </a:buClr>
              <a:buSzPts val="1200"/>
              <a:buFont typeface="Courier New" panose="02070309020205020404" pitchFamily="49" charset="0"/>
              <a:buChar char="-"/>
              <a:defRPr/>
            </a:pPr>
            <a:r>
              <a:rPr lang="nl-NL" sz="2400" dirty="0">
                <a:solidFill>
                  <a:srgbClr val="FFFFFF"/>
                </a:solidFill>
                <a:latin typeface="Comic Neue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Verduidelik wat belangstellings, vermoëns, vaardighede, sterkpunte en swakpunte is, en hoe dit vakke en loopbane kan beïnvloed.</a:t>
            </a:r>
          </a:p>
          <a:p>
            <a:pPr marL="342900" indent="-342900">
              <a:lnSpc>
                <a:spcPct val="115000"/>
              </a:lnSpc>
              <a:buClr>
                <a:srgbClr val="FFFFFF"/>
              </a:buClr>
              <a:buSzPts val="1200"/>
              <a:buFont typeface="Courier New" panose="02070309020205020404" pitchFamily="49" charset="0"/>
              <a:buChar char="-"/>
              <a:defRPr/>
            </a:pPr>
            <a:r>
              <a:rPr lang="nl-NL" sz="2400" dirty="0">
                <a:solidFill>
                  <a:srgbClr val="FFFFFF"/>
                </a:solidFill>
                <a:latin typeface="Comic Neue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Bespreek hoe belangstellings, vermoëns, sterkpunte en swakpunte geleenthede of uitdagings kan skep wanneer vakke gekies word.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17BA7725-E903-F778-0A5E-4CD35B297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4C4C9-0F2B-C69D-CB41-4F630AA9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246888"/>
            <a:ext cx="5170932" cy="1337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100" b="1" dirty="0" err="1">
                <a:solidFill>
                  <a:srgbClr val="FEE151"/>
                </a:solidFill>
              </a:rPr>
              <a:t>Waarom</a:t>
            </a:r>
            <a:r>
              <a:rPr lang="en-US" sz="4100" b="1" dirty="0">
                <a:solidFill>
                  <a:srgbClr val="FEE151"/>
                </a:solidFill>
              </a:rPr>
              <a:t> </a:t>
            </a:r>
            <a:r>
              <a:rPr lang="en-US" sz="4100" b="1" dirty="0" err="1">
                <a:solidFill>
                  <a:srgbClr val="FEE151"/>
                </a:solidFill>
              </a:rPr>
              <a:t>selfkennis</a:t>
            </a:r>
            <a:r>
              <a:rPr lang="en-US" sz="4100" b="1" dirty="0">
                <a:solidFill>
                  <a:srgbClr val="FEE151"/>
                </a:solidFill>
              </a:rPr>
              <a:t> </a:t>
            </a:r>
            <a:r>
              <a:rPr lang="en-US" sz="4100" b="1" dirty="0" err="1">
                <a:solidFill>
                  <a:srgbClr val="FEE151"/>
                </a:solidFill>
              </a:rPr>
              <a:t>belangrik</a:t>
            </a:r>
            <a:r>
              <a:rPr lang="en-US" sz="4100" b="1" dirty="0">
                <a:solidFill>
                  <a:srgbClr val="FEE151"/>
                </a:solidFill>
              </a:rPr>
              <a:t> is</a:t>
            </a:r>
          </a:p>
        </p:txBody>
      </p:sp>
      <p:pic>
        <p:nvPicPr>
          <p:cNvPr id="4" name="Google Shape;68;p15">
            <a:extLst>
              <a:ext uri="{FF2B5EF4-FFF2-40B4-BE49-F238E27FC236}">
                <a16:creationId xmlns:a16="http://schemas.microsoft.com/office/drawing/2014/main" id="{77D3763F-D47D-2E79-9C17-E9245B7162A7}"/>
              </a:ext>
            </a:extLst>
          </p:cNvPr>
          <p:cNvPicPr preferRelativeResize="0"/>
          <p:nvPr/>
        </p:nvPicPr>
        <p:blipFill>
          <a:blip r:embed="rId3"/>
          <a:srcRect l="12779" r="2" b="2"/>
          <a:stretch>
            <a:fillRect/>
          </a:stretch>
        </p:blipFill>
        <p:spPr>
          <a:xfrm>
            <a:off x="20" y="10"/>
            <a:ext cx="3039386" cy="514349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1796796"/>
            <a:ext cx="3182691" cy="13716"/>
          </a:xfrm>
          <a:custGeom>
            <a:avLst/>
            <a:gdLst>
              <a:gd name="csX0" fmla="*/ 0 w 3182691"/>
              <a:gd name="csY0" fmla="*/ 0 h 13716"/>
              <a:gd name="csX1" fmla="*/ 636538 w 3182691"/>
              <a:gd name="csY1" fmla="*/ 0 h 13716"/>
              <a:gd name="csX2" fmla="*/ 1273076 w 3182691"/>
              <a:gd name="csY2" fmla="*/ 0 h 13716"/>
              <a:gd name="csX3" fmla="*/ 1909615 w 3182691"/>
              <a:gd name="csY3" fmla="*/ 0 h 13716"/>
              <a:gd name="csX4" fmla="*/ 2482499 w 3182691"/>
              <a:gd name="csY4" fmla="*/ 0 h 13716"/>
              <a:gd name="csX5" fmla="*/ 3182691 w 3182691"/>
              <a:gd name="csY5" fmla="*/ 0 h 13716"/>
              <a:gd name="csX6" fmla="*/ 3182691 w 3182691"/>
              <a:gd name="csY6" fmla="*/ 13716 h 13716"/>
              <a:gd name="csX7" fmla="*/ 2609807 w 3182691"/>
              <a:gd name="csY7" fmla="*/ 13716 h 13716"/>
              <a:gd name="csX8" fmla="*/ 2068749 w 3182691"/>
              <a:gd name="csY8" fmla="*/ 13716 h 13716"/>
              <a:gd name="csX9" fmla="*/ 1432211 w 3182691"/>
              <a:gd name="csY9" fmla="*/ 13716 h 13716"/>
              <a:gd name="csX10" fmla="*/ 859327 w 3182691"/>
              <a:gd name="csY10" fmla="*/ 13716 h 13716"/>
              <a:gd name="csX11" fmla="*/ 0 w 3182691"/>
              <a:gd name="csY11" fmla="*/ 13716 h 13716"/>
              <a:gd name="csX12" fmla="*/ 0 w 3182691"/>
              <a:gd name="csY12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82691" h="13716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2905" y="4075"/>
                  <a:pt x="3183007" y="9784"/>
                  <a:pt x="3182691" y="13716"/>
                </a:cubicBezTo>
                <a:cubicBezTo>
                  <a:pt x="2947041" y="12115"/>
                  <a:pt x="2875741" y="18365"/>
                  <a:pt x="2609807" y="13716"/>
                </a:cubicBezTo>
                <a:cubicBezTo>
                  <a:pt x="2343873" y="9067"/>
                  <a:pt x="2331203" y="27157"/>
                  <a:pt x="2068749" y="13716"/>
                </a:cubicBezTo>
                <a:cubicBezTo>
                  <a:pt x="1806295" y="275"/>
                  <a:pt x="1713773" y="42516"/>
                  <a:pt x="1432211" y="13716"/>
                </a:cubicBezTo>
                <a:cubicBezTo>
                  <a:pt x="1150649" y="-15084"/>
                  <a:pt x="982765" y="-825"/>
                  <a:pt x="859327" y="13716"/>
                </a:cubicBezTo>
                <a:cubicBezTo>
                  <a:pt x="735889" y="28257"/>
                  <a:pt x="254183" y="30659"/>
                  <a:pt x="0" y="13716"/>
                </a:cubicBezTo>
                <a:cubicBezTo>
                  <a:pt x="-535" y="8247"/>
                  <a:pt x="-201" y="2959"/>
                  <a:pt x="0" y="0"/>
                </a:cubicBezTo>
                <a:close/>
              </a:path>
              <a:path w="3182691" h="13716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2125" y="5320"/>
                  <a:pt x="3182367" y="9001"/>
                  <a:pt x="3182691" y="13716"/>
                </a:cubicBezTo>
                <a:cubicBezTo>
                  <a:pt x="3026064" y="-15421"/>
                  <a:pt x="2775005" y="18495"/>
                  <a:pt x="2546153" y="13716"/>
                </a:cubicBezTo>
                <a:cubicBezTo>
                  <a:pt x="2317301" y="8937"/>
                  <a:pt x="2164351" y="-14456"/>
                  <a:pt x="1845961" y="13716"/>
                </a:cubicBezTo>
                <a:cubicBezTo>
                  <a:pt x="1527571" y="41888"/>
                  <a:pt x="1455006" y="1252"/>
                  <a:pt x="1304903" y="13716"/>
                </a:cubicBezTo>
                <a:cubicBezTo>
                  <a:pt x="1154800" y="26180"/>
                  <a:pt x="942107" y="-16628"/>
                  <a:pt x="604711" y="13716"/>
                </a:cubicBezTo>
                <a:cubicBezTo>
                  <a:pt x="267315" y="44060"/>
                  <a:pt x="141927" y="-12967"/>
                  <a:pt x="0" y="13716"/>
                </a:cubicBezTo>
                <a:cubicBezTo>
                  <a:pt x="58" y="7834"/>
                  <a:pt x="453" y="583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A62F8E8-E9A9-BBCD-7DF2-28ED85DC53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346594"/>
              </p:ext>
            </p:extLst>
          </p:nvPr>
        </p:nvGraphicFramePr>
        <p:xfrm>
          <a:off x="3490722" y="2252854"/>
          <a:ext cx="5170932" cy="261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10384C6-4CA9-F240-E0F1-D2265DEEC709}"/>
              </a:ext>
            </a:extLst>
          </p:cNvPr>
          <p:cNvSpPr txBox="1"/>
          <p:nvPr/>
        </p:nvSpPr>
        <p:spPr>
          <a:xfrm>
            <a:off x="3479571" y="1584198"/>
            <a:ext cx="51709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l-NL" dirty="0"/>
              <a:t>Die meeste mense bestee sowat 80 000 uur aan werk.
Goeie vakkeuses neem die volgende in ag:</a:t>
            </a:r>
            <a:endParaRPr lang="af-ZA" dirty="0"/>
          </a:p>
        </p:txBody>
      </p:sp>
      <p:pic>
        <p:nvPicPr>
          <p:cNvPr id="8" name="Picture 7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F636F05-7F60-23A9-B846-97F352F1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037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EBBD5-2746-F209-E3C3-72972449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D1257-DD87-0AD0-F5CF-0121E9FE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Kyk: 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Choose a Career Based on Interests - The Strong Interest Inventory </a:t>
            </a:r>
            <a:b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500" u="sng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https://www.youtube.com/watch?v=scgqCyxe1QY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 min 45 </a:t>
            </a:r>
            <a:r>
              <a:rPr lang="en-US" sz="15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sek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AF5F6C21-310B-3391-96EE-A7887A61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67572-D194-ACBA-EE9A-E1E73A31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09" y="440194"/>
            <a:ext cx="3086100" cy="663776"/>
          </a:xfrm>
        </p:spPr>
        <p:txBody>
          <a:bodyPr>
            <a:normAutofit fontScale="90000"/>
          </a:bodyPr>
          <a:lstStyle/>
          <a:p>
            <a:pPr algn="ctr"/>
            <a:r>
              <a:rPr lang="af-ZA" sz="3900" b="1" dirty="0">
                <a:solidFill>
                  <a:srgbClr val="FEE151"/>
                </a:solidFill>
              </a:rPr>
              <a:t>Belangstellings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F50F6E-74AE-61DB-AD28-B7D8D98C27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79040"/>
              </p:ext>
            </p:extLst>
          </p:nvPr>
        </p:nvGraphicFramePr>
        <p:xfrm>
          <a:off x="3819906" y="46529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46AFC62-6A09-6558-38DD-666955828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11" y="1103970"/>
            <a:ext cx="2792867" cy="3489839"/>
          </a:xfrm>
          <a:prstGeom prst="rect">
            <a:avLst/>
          </a:prstGeom>
        </p:spPr>
      </p:pic>
      <p:pic>
        <p:nvPicPr>
          <p:cNvPr id="7" name="Picture 6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69BC33D3-CC94-FECF-732B-5DD2E634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29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403D-2203-9C7C-D917-D7D1CA29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99" y="367902"/>
            <a:ext cx="3968748" cy="713766"/>
          </a:xfrm>
        </p:spPr>
        <p:txBody>
          <a:bodyPr anchor="b">
            <a:normAutofit fontScale="90000"/>
          </a:bodyPr>
          <a:lstStyle/>
          <a:p>
            <a:r>
              <a:rPr lang="af-ZA" sz="3000" b="1" dirty="0">
                <a:solidFill>
                  <a:srgbClr val="FEE151"/>
                </a:solidFill>
              </a:rPr>
              <a:t>Vermoëns en Vaardighede</a:t>
            </a:r>
          </a:p>
        </p:txBody>
      </p:sp>
      <p:pic>
        <p:nvPicPr>
          <p:cNvPr id="29" name="Google Shape;138;p20">
            <a:extLst>
              <a:ext uri="{FF2B5EF4-FFF2-40B4-BE49-F238E27FC236}">
                <a16:creationId xmlns:a16="http://schemas.microsoft.com/office/drawing/2014/main" id="{A05BC13C-079F-C706-107A-96102F07CE50}"/>
              </a:ext>
            </a:extLst>
          </p:cNvPr>
          <p:cNvPicPr preferRelativeResize="0"/>
          <p:nvPr/>
        </p:nvPicPr>
        <p:blipFill>
          <a:blip r:embed="rId3"/>
          <a:srcRect r="1643" b="2"/>
          <a:stretch>
            <a:fillRect/>
          </a:stretch>
        </p:blipFill>
        <p:spPr>
          <a:xfrm flipH="1">
            <a:off x="-423746" y="0"/>
            <a:ext cx="4754448" cy="514231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</p:spPr>
      </p:pic>
      <p:graphicFrame>
        <p:nvGraphicFramePr>
          <p:cNvPr id="27" name="Content Placeholder 6">
            <a:extLst>
              <a:ext uri="{FF2B5EF4-FFF2-40B4-BE49-F238E27FC236}">
                <a16:creationId xmlns:a16="http://schemas.microsoft.com/office/drawing/2014/main" id="{602A8B80-8340-E679-C651-A97253097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439806"/>
              </p:ext>
            </p:extLst>
          </p:nvPr>
        </p:nvGraphicFramePr>
        <p:xfrm>
          <a:off x="3345366" y="1170879"/>
          <a:ext cx="5436681" cy="310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3D10F58-F8BA-7364-84B8-54195EB23198}"/>
              </a:ext>
            </a:extLst>
          </p:cNvPr>
          <p:cNvSpPr txBox="1"/>
          <p:nvPr/>
        </p:nvSpPr>
        <p:spPr>
          <a:xfrm>
            <a:off x="4572000" y="4467821"/>
            <a:ext cx="421004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b="1" dirty="0"/>
              <a:t>Vermoë + inspanning + oefening = sterker vaardighede</a:t>
            </a:r>
            <a:endParaRPr lang="af-ZA" b="1" dirty="0"/>
          </a:p>
        </p:txBody>
      </p:sp>
      <p:pic>
        <p:nvPicPr>
          <p:cNvPr id="33" name="Picture 32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275946BB-ABB7-CA43-2147-89C11867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9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EA6610E-CA2F-474D-B2BD-8DD699923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610112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32B08-521C-D3C3-8727-44A3A710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602" y="262248"/>
            <a:ext cx="4238280" cy="1228782"/>
          </a:xfrm>
        </p:spPr>
        <p:txBody>
          <a:bodyPr anchor="b">
            <a:normAutofit/>
          </a:bodyPr>
          <a:lstStyle/>
          <a:p>
            <a:r>
              <a:rPr lang="af-ZA" sz="3600" b="1" dirty="0">
                <a:solidFill>
                  <a:srgbClr val="FEE151"/>
                </a:solidFill>
              </a:rPr>
              <a:t>Sterk- en swakpunte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715" y="157480"/>
            <a:ext cx="3908042" cy="2336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4911" y="4598919"/>
            <a:ext cx="39319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498632" y="208434"/>
            <a:ext cx="393192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D6F001B-9B1B-4EC4-9A93-3773EBC95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230" y="2656668"/>
            <a:ext cx="3908042" cy="2336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148;p21">
            <a:extLst>
              <a:ext uri="{FF2B5EF4-FFF2-40B4-BE49-F238E27FC236}">
                <a16:creationId xmlns:a16="http://schemas.microsoft.com/office/drawing/2014/main" id="{06090E88-17DF-4A34-16A6-B0F756C26335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3396" y="591983"/>
            <a:ext cx="3561709" cy="1460300"/>
          </a:xfrm>
          <a:prstGeom prst="rect">
            <a:avLst/>
          </a:prstGeom>
          <a:noFill/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A927E61-6F50-8AFA-5EF3-5D40643B49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016035"/>
              </p:ext>
            </p:extLst>
          </p:nvPr>
        </p:nvGraphicFramePr>
        <p:xfrm>
          <a:off x="4541515" y="1965480"/>
          <a:ext cx="4232609" cy="2267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Google Shape;149;p21">
            <a:extLst>
              <a:ext uri="{FF2B5EF4-FFF2-40B4-BE49-F238E27FC236}">
                <a16:creationId xmlns:a16="http://schemas.microsoft.com/office/drawing/2014/main" id="{6AC773B0-FFF1-3A61-BFF5-9927628AB2A0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69876" y="3098839"/>
            <a:ext cx="3561709" cy="1460300"/>
          </a:xfrm>
          <a:prstGeom prst="rect">
            <a:avLst/>
          </a:prstGeom>
          <a:noFill/>
        </p:spPr>
      </p:pic>
      <p:pic>
        <p:nvPicPr>
          <p:cNvPr id="10" name="Picture 9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8439C4CD-E3FA-7410-F80B-8C7D89CA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77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12447"/>
            <a:ext cx="548639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460465"/>
            <a:ext cx="8180615" cy="1420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E1DB3-18B0-FC6A-9B47-9A6CF5C0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607423"/>
            <a:ext cx="7629757" cy="1165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kern="1200" dirty="0">
                <a:latin typeface="+mj-lt"/>
                <a:ea typeface="+mj-ea"/>
                <a:cs typeface="+mj-cs"/>
              </a:rPr>
              <a:t>Koppel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eienskappe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aan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vakke</a:t>
            </a:r>
            <a:endParaRPr lang="en-US" sz="3600" b="1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4863984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22B89F-9CBA-0B4D-0285-568BCDB47B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330712"/>
              </p:ext>
            </p:extLst>
          </p:nvPr>
        </p:nvGraphicFramePr>
        <p:xfrm>
          <a:off x="548639" y="2028010"/>
          <a:ext cx="8112035" cy="2518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789">
                  <a:extLst>
                    <a:ext uri="{9D8B030D-6E8A-4147-A177-3AD203B41FA5}">
                      <a16:colId xmlns:a16="http://schemas.microsoft.com/office/drawing/2014/main" val="1985489916"/>
                    </a:ext>
                  </a:extLst>
                </a:gridCol>
                <a:gridCol w="4136246">
                  <a:extLst>
                    <a:ext uri="{9D8B030D-6E8A-4147-A177-3AD203B41FA5}">
                      <a16:colId xmlns:a16="http://schemas.microsoft.com/office/drawing/2014/main" val="4006841185"/>
                    </a:ext>
                  </a:extLst>
                </a:gridCol>
              </a:tblGrid>
              <a:tr h="5389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800" b="1" cap="all" spc="15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Persoonlike eienskappe</a:t>
                      </a:r>
                      <a:endParaRPr lang="af-ZA" sz="1800" b="1" cap="all" spc="15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115263" marR="115263" marT="115263" marB="11526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800" b="1" cap="all" spc="15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Moontlike vakke/loopbane</a:t>
                      </a:r>
                    </a:p>
                  </a:txBody>
                  <a:tcPr marL="115263" marR="115263" marT="115263" marB="115263" anchor="ctr"/>
                </a:tc>
                <a:extLst>
                  <a:ext uri="{0D108BD9-81ED-4DB2-BD59-A6C34878D82A}">
                    <a16:rowId xmlns:a16="http://schemas.microsoft.com/office/drawing/2014/main" val="2653178770"/>
                  </a:ext>
                </a:extLst>
              </a:tr>
              <a:tr h="4949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Probleemoplossing, syfers</a:t>
                      </a:r>
                    </a:p>
                  </a:txBody>
                  <a:tcPr marL="115263" marR="115263" marT="115263" marB="11526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Wiskunde, Rekeningkunde, Wetenskap</a:t>
                      </a:r>
                    </a:p>
                  </a:txBody>
                  <a:tcPr marL="115263" marR="115263" marT="115263" marB="115263" anchor="ctr"/>
                </a:tc>
                <a:extLst>
                  <a:ext uri="{0D108BD9-81ED-4DB2-BD59-A6C34878D82A}">
                    <a16:rowId xmlns:a16="http://schemas.microsoft.com/office/drawing/2014/main" val="2518772183"/>
                  </a:ext>
                </a:extLst>
              </a:tr>
              <a:tr h="4949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Om ander te help</a:t>
                      </a:r>
                    </a:p>
                  </a:txBody>
                  <a:tcPr marL="115263" marR="115263" marT="115263" marB="11526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Onderwys, Gesondheid, Gasvryheid</a:t>
                      </a:r>
                    </a:p>
                  </a:txBody>
                  <a:tcPr marL="115263" marR="115263" marT="115263" marB="115263" anchor="ctr"/>
                </a:tc>
                <a:extLst>
                  <a:ext uri="{0D108BD9-81ED-4DB2-BD59-A6C34878D82A}">
                    <a16:rowId xmlns:a16="http://schemas.microsoft.com/office/drawing/2014/main" val="1868025832"/>
                  </a:ext>
                </a:extLst>
              </a:tr>
              <a:tr h="4949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Kreatiwiteit</a:t>
                      </a:r>
                    </a:p>
                  </a:txBody>
                  <a:tcPr marL="115263" marR="115263" marT="115263" marB="11526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Visuele Kunste, Ontwerp</a:t>
                      </a:r>
                    </a:p>
                  </a:txBody>
                  <a:tcPr marL="115263" marR="115263" marT="115263" marB="115263" anchor="ctr"/>
                </a:tc>
                <a:extLst>
                  <a:ext uri="{0D108BD9-81ED-4DB2-BD59-A6C34878D82A}">
                    <a16:rowId xmlns:a16="http://schemas.microsoft.com/office/drawing/2014/main" val="4246168926"/>
                  </a:ext>
                </a:extLst>
              </a:tr>
              <a:tr h="4949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Praktiese vaardighede</a:t>
                      </a:r>
                    </a:p>
                  </a:txBody>
                  <a:tcPr marL="115263" marR="115263" marT="115263" marB="115263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af-ZA" sz="1600" cap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IGO, Tegnologie</a:t>
                      </a:r>
                    </a:p>
                  </a:txBody>
                  <a:tcPr marL="115263" marR="115263" marT="115263" marB="115263" anchor="ctr"/>
                </a:tc>
                <a:extLst>
                  <a:ext uri="{0D108BD9-81ED-4DB2-BD59-A6C34878D82A}">
                    <a16:rowId xmlns:a16="http://schemas.microsoft.com/office/drawing/2014/main" val="2260804729"/>
                  </a:ext>
                </a:extLst>
              </a:tr>
            </a:tbl>
          </a:graphicData>
        </a:graphic>
      </p:graphicFrame>
      <p:pic>
        <p:nvPicPr>
          <p:cNvPr id="5" name="Picture 4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7E877230-4187-CD21-9976-C0C8DD282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5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DA322-3C7B-04B9-E757-D2D7F267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178904"/>
            <a:ext cx="8263890" cy="1075811"/>
          </a:xfrm>
        </p:spPr>
        <p:txBody>
          <a:bodyPr anchor="b">
            <a:normAutofit/>
          </a:bodyPr>
          <a:lstStyle/>
          <a:p>
            <a:r>
              <a:rPr lang="af-ZA" sz="4100" b="1" dirty="0">
                <a:solidFill>
                  <a:srgbClr val="FEE151"/>
                </a:solidFill>
              </a:rPr>
              <a:t>Passie en Motivering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261158"/>
            <a:ext cx="8229600" cy="13716"/>
          </a:xfrm>
          <a:custGeom>
            <a:avLst/>
            <a:gdLst>
              <a:gd name="csX0" fmla="*/ 0 w 8229600"/>
              <a:gd name="csY0" fmla="*/ 0 h 13716"/>
              <a:gd name="csX1" fmla="*/ 521208 w 8229600"/>
              <a:gd name="csY1" fmla="*/ 0 h 13716"/>
              <a:gd name="csX2" fmla="*/ 1371600 w 8229600"/>
              <a:gd name="csY2" fmla="*/ 0 h 13716"/>
              <a:gd name="csX3" fmla="*/ 2221992 w 8229600"/>
              <a:gd name="csY3" fmla="*/ 0 h 13716"/>
              <a:gd name="csX4" fmla="*/ 3072384 w 8229600"/>
              <a:gd name="csY4" fmla="*/ 0 h 13716"/>
              <a:gd name="csX5" fmla="*/ 3511296 w 8229600"/>
              <a:gd name="csY5" fmla="*/ 0 h 13716"/>
              <a:gd name="csX6" fmla="*/ 4114800 w 8229600"/>
              <a:gd name="csY6" fmla="*/ 0 h 13716"/>
              <a:gd name="csX7" fmla="*/ 4553712 w 8229600"/>
              <a:gd name="csY7" fmla="*/ 0 h 13716"/>
              <a:gd name="csX8" fmla="*/ 5239512 w 8229600"/>
              <a:gd name="csY8" fmla="*/ 0 h 13716"/>
              <a:gd name="csX9" fmla="*/ 5843016 w 8229600"/>
              <a:gd name="csY9" fmla="*/ 0 h 13716"/>
              <a:gd name="csX10" fmla="*/ 6611112 w 8229600"/>
              <a:gd name="csY10" fmla="*/ 0 h 13716"/>
              <a:gd name="csX11" fmla="*/ 7461504 w 8229600"/>
              <a:gd name="csY11" fmla="*/ 0 h 13716"/>
              <a:gd name="csX12" fmla="*/ 8229600 w 8229600"/>
              <a:gd name="csY12" fmla="*/ 0 h 13716"/>
              <a:gd name="csX13" fmla="*/ 8229600 w 8229600"/>
              <a:gd name="csY13" fmla="*/ 13716 h 13716"/>
              <a:gd name="csX14" fmla="*/ 7461504 w 8229600"/>
              <a:gd name="csY14" fmla="*/ 13716 h 13716"/>
              <a:gd name="csX15" fmla="*/ 6940296 w 8229600"/>
              <a:gd name="csY15" fmla="*/ 13716 h 13716"/>
              <a:gd name="csX16" fmla="*/ 6419088 w 8229600"/>
              <a:gd name="csY16" fmla="*/ 13716 h 13716"/>
              <a:gd name="csX17" fmla="*/ 5650992 w 8229600"/>
              <a:gd name="csY17" fmla="*/ 13716 h 13716"/>
              <a:gd name="csX18" fmla="*/ 5129784 w 8229600"/>
              <a:gd name="csY18" fmla="*/ 13716 h 13716"/>
              <a:gd name="csX19" fmla="*/ 4690872 w 8229600"/>
              <a:gd name="csY19" fmla="*/ 13716 h 13716"/>
              <a:gd name="csX20" fmla="*/ 4087368 w 8229600"/>
              <a:gd name="csY20" fmla="*/ 13716 h 13716"/>
              <a:gd name="csX21" fmla="*/ 3401568 w 8229600"/>
              <a:gd name="csY21" fmla="*/ 13716 h 13716"/>
              <a:gd name="csX22" fmla="*/ 2798064 w 8229600"/>
              <a:gd name="csY22" fmla="*/ 13716 h 13716"/>
              <a:gd name="csX23" fmla="*/ 2276856 w 8229600"/>
              <a:gd name="csY23" fmla="*/ 13716 h 13716"/>
              <a:gd name="csX24" fmla="*/ 1426464 w 8229600"/>
              <a:gd name="csY24" fmla="*/ 13716 h 13716"/>
              <a:gd name="csX25" fmla="*/ 740664 w 8229600"/>
              <a:gd name="csY25" fmla="*/ 13716 h 13716"/>
              <a:gd name="csX26" fmla="*/ 0 w 8229600"/>
              <a:gd name="csY26" fmla="*/ 13716 h 13716"/>
              <a:gd name="csX27" fmla="*/ 0 w 8229600"/>
              <a:gd name="csY27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66;p23">
            <a:extLst>
              <a:ext uri="{FF2B5EF4-FFF2-40B4-BE49-F238E27FC236}">
                <a16:creationId xmlns:a16="http://schemas.microsoft.com/office/drawing/2014/main" id="{21B9ED7E-00C7-B6E3-BEA9-A3069E5EE41B}"/>
              </a:ext>
            </a:extLst>
          </p:cNvPr>
          <p:cNvPicPr preferRelativeResize="0"/>
          <p:nvPr/>
        </p:nvPicPr>
        <p:blipFill>
          <a:blip r:embed="rId3"/>
          <a:srcRect t="2292" r="-2" b="-2"/>
          <a:stretch>
            <a:fillRect/>
          </a:stretch>
        </p:blipFill>
        <p:spPr>
          <a:xfrm>
            <a:off x="5756743" y="1570482"/>
            <a:ext cx="2955798" cy="3072384"/>
          </a:xfrm>
          <a:prstGeom prst="rect">
            <a:avLst/>
          </a:prstGeom>
          <a:noFill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8E8E74-6E3F-8141-C2BF-D7F8DB2F54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337128"/>
              </p:ext>
            </p:extLst>
          </p:nvPr>
        </p:nvGraphicFramePr>
        <p:xfrm>
          <a:off x="429369" y="1553487"/>
          <a:ext cx="5035164" cy="308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3105286-1A5D-2D6B-BD2F-8F55910F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1"/>
            <a:ext cx="987552" cy="3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49425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3">
      <a:dk1>
        <a:srgbClr val="18354D"/>
      </a:dk1>
      <a:lt1>
        <a:sysClr val="window" lastClr="FFFFFF"/>
      </a:lt1>
      <a:dk2>
        <a:srgbClr val="18354D"/>
      </a:dk2>
      <a:lt2>
        <a:srgbClr val="DDE4DB"/>
      </a:lt2>
      <a:accent1>
        <a:srgbClr val="FEE151"/>
      </a:accent1>
      <a:accent2>
        <a:srgbClr val="EF8600"/>
      </a:accent2>
      <a:accent3>
        <a:srgbClr val="3C9AB6"/>
      </a:accent3>
      <a:accent4>
        <a:srgbClr val="5484A6"/>
      </a:accent4>
      <a:accent5>
        <a:srgbClr val="FB5B21"/>
      </a:accent5>
      <a:accent6>
        <a:srgbClr val="00D5CB"/>
      </a:accent6>
      <a:hlink>
        <a:srgbClr val="00D5CB"/>
      </a:hlink>
      <a:folHlink>
        <a:srgbClr val="5484A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f929ee-2ccc-426b-9fd2-932361bc865d" xsi:nil="true"/>
    <lcf76f155ced4ddcb4097134ff3c332f xmlns="3caab635-9527-4657-a12f-8c668acf6cb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AB23201A38C4A8F7AAD9F2A325F0A" ma:contentTypeVersion="13" ma:contentTypeDescription="Create a new document." ma:contentTypeScope="" ma:versionID="1b4a5c7ad01952bf554aac7d29462f2c">
  <xsd:schema xmlns:xsd="http://www.w3.org/2001/XMLSchema" xmlns:xs="http://www.w3.org/2001/XMLSchema" xmlns:p="http://schemas.microsoft.com/office/2006/metadata/properties" xmlns:ns2="3caab635-9527-4657-a12f-8c668acf6cb5" xmlns:ns3="b9f929ee-2ccc-426b-9fd2-932361bc865d" targetNamespace="http://schemas.microsoft.com/office/2006/metadata/properties" ma:root="true" ma:fieldsID="96d95dd2b43fbe1d86e6d1c8b302f4fa" ns2:_="" ns3:_="">
    <xsd:import namespace="3caab635-9527-4657-a12f-8c668acf6cb5"/>
    <xsd:import namespace="b9f929ee-2ccc-426b-9fd2-932361bc86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ab635-9527-4657-a12f-8c668acf6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f9b47f4-9a27-4745-b6d6-fd1148aa39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f929ee-2ccc-426b-9fd2-932361bc865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1a63e0-24cb-4c15-a6aa-5e8a397866bf}" ma:internalName="TaxCatchAll" ma:showField="CatchAllData" ma:web="b9f929ee-2ccc-426b-9fd2-932361bc8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D3F760-AE9D-4E31-BA9E-C85F7C07BB92}">
  <ds:schemaRefs>
    <ds:schemaRef ds:uri="http://schemas.microsoft.com/office/2006/metadata/properties"/>
    <ds:schemaRef ds:uri="http://schemas.microsoft.com/office/infopath/2007/PartnerControls"/>
    <ds:schemaRef ds:uri="b9f929ee-2ccc-426b-9fd2-932361bc865d"/>
    <ds:schemaRef ds:uri="3caab635-9527-4657-a12f-8c668acf6cb5"/>
  </ds:schemaRefs>
</ds:datastoreItem>
</file>

<file path=customXml/itemProps2.xml><?xml version="1.0" encoding="utf-8"?>
<ds:datastoreItem xmlns:ds="http://schemas.openxmlformats.org/officeDocument/2006/customXml" ds:itemID="{5A573F84-614E-452F-AE3D-7743828D24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aab635-9527-4657-a12f-8c668acf6cb5"/>
    <ds:schemaRef ds:uri="b9f929ee-2ccc-426b-9fd2-932361bc86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BFE27C-2CC9-42AA-AA11-9BC7D72277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2177</Words>
  <Application>Microsoft Office PowerPoint</Application>
  <PresentationFormat>On-screen Show (16:9)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Courier New</vt:lpstr>
      <vt:lpstr>Arial</vt:lpstr>
      <vt:lpstr>Aptos Display</vt:lpstr>
      <vt:lpstr>Comic Neue</vt:lpstr>
      <vt:lpstr>Calibri</vt:lpstr>
      <vt:lpstr>Aptos</vt:lpstr>
      <vt:lpstr>Symbol</vt:lpstr>
      <vt:lpstr>Fredoka One</vt:lpstr>
      <vt:lpstr>Simple Light</vt:lpstr>
      <vt:lpstr>Office Theme</vt:lpstr>
      <vt:lpstr>PowerPoint Presentation</vt:lpstr>
      <vt:lpstr>PowerPoint Presentation</vt:lpstr>
      <vt:lpstr>Waarom selfkennis belangrik is</vt:lpstr>
      <vt:lpstr>Kyk: How to Choose a Career Based on Interests - The Strong Interest Inventory  https://www.youtube.com/watch?v=scgqCyxe1QY (1 min 45 sek)</vt:lpstr>
      <vt:lpstr>Belangstellings</vt:lpstr>
      <vt:lpstr>Vermoëns en Vaardighede</vt:lpstr>
      <vt:lpstr>Sterk- en swakpunte</vt:lpstr>
      <vt:lpstr>Koppel eienskappe aan vakke</vt:lpstr>
      <vt:lpstr>Passie en Motivering</vt:lpstr>
      <vt:lpstr>Klasbespreking</vt:lpstr>
      <vt:lpstr>Sleuteloodskap</vt:lpstr>
      <vt:lpstr>Aktiwiteite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Megan Botes</cp:lastModifiedBy>
  <cp:revision>4</cp:revision>
  <dcterms:modified xsi:type="dcterms:W3CDTF">2026-07-03T08:37:06Z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0x0101004F3AB23201A38C4A8F7AAD9F2A325F0A</vt:lpwstr>
  </property>
  <property fmtid="{D5CDD505-2E9C-101B-9397-08002B2CF9AE}" pid="3" name="MediaServiceImageTags">
    <vt:lpwstr/>
  </property>
</Properties>
</file>